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3300"/>
    <a:srgbClr val="0DE956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F00A0F-4B05-448D-89AA-66EDD69EA333}" type="doc">
      <dgm:prSet loTypeId="urn:microsoft.com/office/officeart/2005/8/layout/hierarchy6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009086C-CB32-464E-A003-725210576C3F}">
      <dgm:prSet phldrT="[Text]" custT="1"/>
      <dgm:spPr/>
      <dgm:t>
        <a:bodyPr/>
        <a:lstStyle/>
        <a:p>
          <a:r>
            <a:rPr lang="en-US" sz="1400" b="1" dirty="0">
              <a:latin typeface="Comic Sans MS" pitchFamily="66" charset="0"/>
            </a:rPr>
            <a:t>Gram(+), </a:t>
          </a:r>
          <a:r>
            <a:rPr lang="el-GR" sz="1400" b="1" dirty="0">
              <a:latin typeface="Comic Sans MS" pitchFamily="66" charset="0"/>
            </a:rPr>
            <a:t>περιλαμβανομένου του</a:t>
          </a:r>
          <a:r>
            <a:rPr lang="en-US" sz="1400" b="1" dirty="0">
              <a:latin typeface="Comic Sans MS" pitchFamily="66" charset="0"/>
            </a:rPr>
            <a:t> </a:t>
          </a:r>
          <a:r>
            <a:rPr lang="en-US" sz="1400" b="1" dirty="0" err="1">
              <a:latin typeface="Comic Sans MS" pitchFamily="66" charset="0"/>
            </a:rPr>
            <a:t>Coagulase</a:t>
          </a:r>
          <a:r>
            <a:rPr lang="en-US" sz="1400" b="1" dirty="0">
              <a:latin typeface="Comic Sans MS" pitchFamily="66" charset="0"/>
            </a:rPr>
            <a:t>-negative Staphylococcus </a:t>
          </a:r>
          <a:r>
            <a:rPr lang="el-GR" sz="1400" b="1" dirty="0">
              <a:latin typeface="Comic Sans MS" pitchFamily="66" charset="0"/>
            </a:rPr>
            <a:t>(και </a:t>
          </a:r>
          <a:r>
            <a:rPr lang="en-US" sz="1400" b="1" dirty="0">
              <a:latin typeface="Comic Sans MS" pitchFamily="66" charset="0"/>
            </a:rPr>
            <a:t>S. </a:t>
          </a:r>
          <a:r>
            <a:rPr lang="en-US" sz="1400" b="1" dirty="0" err="1">
              <a:latin typeface="Comic Sans MS" pitchFamily="66" charset="0"/>
            </a:rPr>
            <a:t>epidermidis</a:t>
          </a:r>
          <a:r>
            <a:rPr lang="en-US" sz="1400" b="1" dirty="0">
              <a:latin typeface="Comic Sans MS" pitchFamily="66" charset="0"/>
            </a:rPr>
            <a:t>) </a:t>
          </a:r>
          <a:r>
            <a:rPr lang="el-GR" sz="1400" b="1" dirty="0">
              <a:latin typeface="Comic Sans MS" pitchFamily="66" charset="0"/>
            </a:rPr>
            <a:t>στην καλλιέργεια  </a:t>
          </a:r>
        </a:p>
      </dgm:t>
    </dgm:pt>
    <dgm:pt modelId="{9EC17B4F-6F1A-4AD8-8FB5-24469C27467B}" type="parTrans" cxnId="{C2C27A66-BED9-4321-B7C6-26E61FF4B1C2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3935FD99-8E9A-4EF2-8BB2-25FE6A2C9917}" type="sibTrans" cxnId="{C2C27A66-BED9-4321-B7C6-26E61FF4B1C2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64C721B9-9AC7-4AD7-B649-BA98F459B317}">
      <dgm:prSet phldrT="[Text]" custT="1"/>
      <dgm:spPr/>
      <dgm:t>
        <a:bodyPr/>
        <a:lstStyle/>
        <a:p>
          <a:r>
            <a:rPr lang="el-GR" sz="1100">
              <a:latin typeface="Comic Sans MS" pitchFamily="66" charset="0"/>
            </a:rPr>
            <a:t>Συνέχισε την ΑΒ για</a:t>
          </a:r>
          <a:r>
            <a:rPr lang="en-US" sz="1100">
              <a:latin typeface="Comic Sans MS" pitchFamily="66" charset="0"/>
            </a:rPr>
            <a:t> Gram(+)</a:t>
          </a:r>
        </a:p>
        <a:p>
          <a:r>
            <a:rPr lang="el-GR" sz="1100">
              <a:latin typeface="Comic Sans MS" pitchFamily="66" charset="0"/>
            </a:rPr>
            <a:t>Διέκοψε την ΑΒ για </a:t>
          </a:r>
          <a:r>
            <a:rPr lang="en-US" sz="1100">
              <a:latin typeface="Comic Sans MS" pitchFamily="66" charset="0"/>
            </a:rPr>
            <a:t>Gram(-)</a:t>
          </a:r>
          <a:r>
            <a:rPr lang="el-GR" sz="1100">
              <a:latin typeface="Comic Sans MS" pitchFamily="66" charset="0"/>
            </a:rPr>
            <a:t> </a:t>
          </a:r>
        </a:p>
      </dgm:t>
    </dgm:pt>
    <dgm:pt modelId="{897012D9-B368-415C-A349-CE2EAB5F2525}" type="parTrans" cxnId="{C1DDF005-841E-49A0-A277-33D1460CBC6D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E69BB257-FC40-47AA-90CF-9C6065964FBE}" type="sibTrans" cxnId="{C1DDF005-841E-49A0-A277-33D1460CBC6D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DE8B1C29-7596-4CDF-9E9A-0AF0CFB7930A}">
      <dgm:prSet phldrT="[Text]" custT="1"/>
      <dgm:spPr/>
      <dgm:t>
        <a:bodyPr/>
        <a:lstStyle/>
        <a:p>
          <a:r>
            <a:rPr lang="el-GR" sz="1100" dirty="0">
              <a:latin typeface="Comic Sans MS" pitchFamily="66" charset="0"/>
            </a:rPr>
            <a:t>Παρακολούθησε αν υπάρχει κλινική βελτίωση, επανέλαβε τύπο και καλλιέργεια στις 3-5 ημέρες </a:t>
          </a:r>
        </a:p>
      </dgm:t>
    </dgm:pt>
    <dgm:pt modelId="{0285A76C-9F77-47EE-A0DE-3E2FE454B655}" type="parTrans" cxnId="{0F643064-CA53-4906-B489-24FE59FDA625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17C7A264-387C-4105-AA09-A8D984465CE9}" type="sibTrans" cxnId="{0F643064-CA53-4906-B489-24FE59FDA625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C81E8528-0333-4D6D-A511-78FCFB3926CE}">
      <dgm:prSet custT="1"/>
      <dgm:spPr/>
      <dgm:t>
        <a:bodyPr/>
        <a:lstStyle/>
        <a:p>
          <a:r>
            <a:rPr lang="el-GR" sz="1100" dirty="0">
              <a:latin typeface="Comic Sans MS" pitchFamily="66" charset="0"/>
            </a:rPr>
            <a:t>Κλινική βελτίωση (βελτίωση συμπτωμάτων, διαύγεια υγρού)</a:t>
          </a:r>
        </a:p>
        <a:p>
          <a:r>
            <a:rPr lang="el-GR" sz="1100" dirty="0">
              <a:latin typeface="Comic Sans MS" pitchFamily="66" charset="0"/>
            </a:rPr>
            <a:t>Συνέχισε την ΑΒ</a:t>
          </a:r>
        </a:p>
        <a:p>
          <a:r>
            <a:rPr lang="el-GR" sz="1100" dirty="0">
              <a:latin typeface="Comic Sans MS" pitchFamily="66" charset="0"/>
            </a:rPr>
            <a:t>Επανεξέτασε την έξοδο, την σήραγγα, την ύπαρξη αποστήματος </a:t>
          </a:r>
          <a:r>
            <a:rPr lang="en-US" sz="1100" dirty="0">
              <a:latin typeface="Comic Sans MS" pitchFamily="66" charset="0"/>
            </a:rPr>
            <a:t>etc</a:t>
          </a:r>
          <a:endParaRPr lang="el-GR" sz="1100" dirty="0">
            <a:latin typeface="Comic Sans MS" pitchFamily="66" charset="0"/>
          </a:endParaRPr>
        </a:p>
        <a:p>
          <a:r>
            <a:rPr lang="el-GR" sz="1100" dirty="0">
              <a:latin typeface="Comic Sans MS" pitchFamily="66" charset="0"/>
            </a:rPr>
            <a:t> </a:t>
          </a:r>
        </a:p>
      </dgm:t>
    </dgm:pt>
    <dgm:pt modelId="{E5405B74-8769-4B8D-9B8C-7C28DDCE8BD6}" type="parTrans" cxnId="{51C0FB1E-C60D-41B2-97E8-7D12F899392B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CAE62943-589E-4C5A-AE24-37E087A1EB7D}" type="sibTrans" cxnId="{51C0FB1E-C60D-41B2-97E8-7D12F899392B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278C135D-6537-4B93-86D7-ACCAFAA6CF83}">
      <dgm:prSet custT="1"/>
      <dgm:spPr/>
      <dgm:t>
        <a:bodyPr/>
        <a:lstStyle/>
        <a:p>
          <a:r>
            <a:rPr lang="el-GR" sz="1100" dirty="0">
              <a:latin typeface="Comic Sans MS" pitchFamily="66" charset="0"/>
            </a:rPr>
            <a:t>Δεν υπάρχει κλινική βελτίωση (τα συμτώματα επιμένουν και τα υγρά είναι θολά κατά την έξοδο)</a:t>
          </a:r>
        </a:p>
        <a:p>
          <a:r>
            <a:rPr lang="el-GR" sz="1100" dirty="0">
              <a:latin typeface="Comic Sans MS" pitchFamily="66" charset="0"/>
            </a:rPr>
            <a:t>Νέα καλλιέργεια - Επανεκτίμηση</a:t>
          </a:r>
        </a:p>
      </dgm:t>
    </dgm:pt>
    <dgm:pt modelId="{00567F74-703A-4AC4-9B13-29C9A5520B16}" type="parTrans" cxnId="{4A2D783D-B7ED-4A56-BC93-D8BEF0777BDE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B76D6565-B70C-46EF-B559-00F464F9E25F}" type="sibTrans" cxnId="{4A2D783D-B7ED-4A56-BC93-D8BEF0777BDE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E2266BC1-652D-42CA-A651-1FCE563B7E68}">
      <dgm:prSet custT="1"/>
      <dgm:spPr/>
      <dgm:t>
        <a:bodyPr/>
        <a:lstStyle/>
        <a:p>
          <a:r>
            <a:rPr lang="el-GR" sz="1100" dirty="0">
              <a:latin typeface="Comic Sans MS" pitchFamily="66" charset="0"/>
            </a:rPr>
            <a:t>Δεν υπάρχει βελτίωση  μετά από 5 ημέρες στα κατάλληλα ΑΒ: αφαίρεση του καθετήρα</a:t>
          </a:r>
        </a:p>
      </dgm:t>
    </dgm:pt>
    <dgm:pt modelId="{1035F396-CB04-4D3F-9943-40266F580D51}" type="parTrans" cxnId="{898CA1D9-7D87-49A0-A45C-3D6F05921379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D5CCA474-4177-4DE5-9BDE-7B2C2A6A0C93}" type="sibTrans" cxnId="{898CA1D9-7D87-49A0-A45C-3D6F05921379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14739E01-593B-4CE1-92FC-0C9048B81061}">
      <dgm:prSet custT="1"/>
      <dgm:spPr/>
      <dgm:t>
        <a:bodyPr/>
        <a:lstStyle/>
        <a:p>
          <a:r>
            <a:rPr lang="el-GR" sz="1100">
              <a:latin typeface="Comic Sans MS" pitchFamily="66" charset="0"/>
            </a:rPr>
            <a:t>Περιτονίτιδα με λοίμωξη εξόδου ή λοίμωξη σήραγγας</a:t>
          </a:r>
        </a:p>
        <a:p>
          <a:r>
            <a:rPr lang="el-GR" sz="1100">
              <a:latin typeface="Comic Sans MS" pitchFamily="66" charset="0"/>
            </a:rPr>
            <a:t>Εξέτασε περίπτωση αφαίρεσης καθετήρα</a:t>
          </a:r>
        </a:p>
        <a:p>
          <a:r>
            <a:rPr lang="el-GR" sz="1100">
              <a:latin typeface="Comic Sans MS" pitchFamily="66" charset="0"/>
            </a:rPr>
            <a:t>Διάρκεια θεραπείας: 14-21 ημέρες</a:t>
          </a:r>
        </a:p>
      </dgm:t>
    </dgm:pt>
    <dgm:pt modelId="{51A1E9EB-F33B-4747-BFE5-81A06C896D3A}" type="parTrans" cxnId="{23024821-7C57-41E0-A545-003DEA0A0EA9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CA07F89D-6FF7-4CA4-8D78-EF75F5992DF2}" type="sibTrans" cxnId="{23024821-7C57-41E0-A545-003DEA0A0EA9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8B375DF7-626A-4537-BF6B-350BA52AA0EC}">
      <dgm:prSet/>
      <dgm:spPr/>
      <dgm:t>
        <a:bodyPr/>
        <a:lstStyle/>
        <a:p>
          <a:r>
            <a:rPr lang="el-GR">
              <a:latin typeface="Comic Sans MS" pitchFamily="66" charset="0"/>
            </a:rPr>
            <a:t>Διάρκεια θεραπείας: 14 ημέρες</a:t>
          </a:r>
        </a:p>
      </dgm:t>
    </dgm:pt>
    <dgm:pt modelId="{4BB38E7D-4B7D-4905-AD84-BC6CA9770ACE}" type="parTrans" cxnId="{7C4479F7-3F20-4065-A5A6-746A591211DC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2606A092-0593-4C7B-9B28-7B6376896C44}" type="sibTrans" cxnId="{7C4479F7-3F20-4065-A5A6-746A591211DC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C6345407-F605-4203-AD6F-37728B909230}" type="pres">
      <dgm:prSet presAssocID="{ECF00A0F-4B05-448D-89AA-66EDD69EA33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D6D3BB7-07E9-4A4D-B21B-70C706706B37}" type="pres">
      <dgm:prSet presAssocID="{ECF00A0F-4B05-448D-89AA-66EDD69EA333}" presName="hierFlow" presStyleCnt="0"/>
      <dgm:spPr/>
    </dgm:pt>
    <dgm:pt modelId="{EC41055D-CE35-4150-A995-4996C05B99EA}" type="pres">
      <dgm:prSet presAssocID="{ECF00A0F-4B05-448D-89AA-66EDD69EA33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66530A9-A1D7-45FF-ADC5-A49C83CB045F}" type="pres">
      <dgm:prSet presAssocID="{A009086C-CB32-464E-A003-725210576C3F}" presName="Name14" presStyleCnt="0"/>
      <dgm:spPr/>
    </dgm:pt>
    <dgm:pt modelId="{BCC1C66B-DE75-426C-B02E-1669FDE4F3D6}" type="pres">
      <dgm:prSet presAssocID="{A009086C-CB32-464E-A003-725210576C3F}" presName="level1Shape" presStyleLbl="node0" presStyleIdx="0" presStyleCnt="1" custScaleX="405117" custScaleY="16533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168DD73-5B64-43F9-BA0B-8E31F925DB1D}" type="pres">
      <dgm:prSet presAssocID="{A009086C-CB32-464E-A003-725210576C3F}" presName="hierChild2" presStyleCnt="0"/>
      <dgm:spPr/>
    </dgm:pt>
    <dgm:pt modelId="{905FCF32-C3DC-440D-BD9E-32795E2FCD8C}" type="pres">
      <dgm:prSet presAssocID="{897012D9-B368-415C-A349-CE2EAB5F2525}" presName="Name19" presStyleLbl="parChTrans1D2" presStyleIdx="0" presStyleCnt="1"/>
      <dgm:spPr/>
      <dgm:t>
        <a:bodyPr/>
        <a:lstStyle/>
        <a:p>
          <a:endParaRPr lang="el-GR"/>
        </a:p>
      </dgm:t>
    </dgm:pt>
    <dgm:pt modelId="{6E42A2B4-1D02-4E8C-9764-F158673019E0}" type="pres">
      <dgm:prSet presAssocID="{64C721B9-9AC7-4AD7-B649-BA98F459B317}" presName="Name21" presStyleCnt="0"/>
      <dgm:spPr/>
    </dgm:pt>
    <dgm:pt modelId="{EFA74038-B061-415B-92BE-77C454B0D729}" type="pres">
      <dgm:prSet presAssocID="{64C721B9-9AC7-4AD7-B649-BA98F459B317}" presName="level2Shape" presStyleLbl="node2" presStyleIdx="0" presStyleCnt="1" custScaleX="275518" custScaleY="145700"/>
      <dgm:spPr/>
      <dgm:t>
        <a:bodyPr/>
        <a:lstStyle/>
        <a:p>
          <a:endParaRPr lang="el-GR"/>
        </a:p>
      </dgm:t>
    </dgm:pt>
    <dgm:pt modelId="{4E8866DD-9DC8-4896-9DD0-A6194BBCD05B}" type="pres">
      <dgm:prSet presAssocID="{64C721B9-9AC7-4AD7-B649-BA98F459B317}" presName="hierChild3" presStyleCnt="0"/>
      <dgm:spPr/>
    </dgm:pt>
    <dgm:pt modelId="{0A8F10C5-F42A-4BD7-84D5-151B97DA35EE}" type="pres">
      <dgm:prSet presAssocID="{0285A76C-9F77-47EE-A0DE-3E2FE454B655}" presName="Name19" presStyleLbl="parChTrans1D3" presStyleIdx="0" presStyleCnt="1"/>
      <dgm:spPr/>
      <dgm:t>
        <a:bodyPr/>
        <a:lstStyle/>
        <a:p>
          <a:endParaRPr lang="el-GR"/>
        </a:p>
      </dgm:t>
    </dgm:pt>
    <dgm:pt modelId="{412FD51F-81E6-49C1-A456-593080278087}" type="pres">
      <dgm:prSet presAssocID="{DE8B1C29-7596-4CDF-9E9A-0AF0CFB7930A}" presName="Name21" presStyleCnt="0"/>
      <dgm:spPr/>
    </dgm:pt>
    <dgm:pt modelId="{13B0D365-CA71-4259-B69D-A003814591E6}" type="pres">
      <dgm:prSet presAssocID="{DE8B1C29-7596-4CDF-9E9A-0AF0CFB7930A}" presName="level2Shape" presStyleLbl="node3" presStyleIdx="0" presStyleCnt="1" custScaleX="377370"/>
      <dgm:spPr/>
      <dgm:t>
        <a:bodyPr/>
        <a:lstStyle/>
        <a:p>
          <a:endParaRPr lang="el-GR"/>
        </a:p>
      </dgm:t>
    </dgm:pt>
    <dgm:pt modelId="{8105ADEF-FA8E-451D-B774-BB0793644932}" type="pres">
      <dgm:prSet presAssocID="{DE8B1C29-7596-4CDF-9E9A-0AF0CFB7930A}" presName="hierChild3" presStyleCnt="0"/>
      <dgm:spPr/>
    </dgm:pt>
    <dgm:pt modelId="{CF6A860B-8DAB-4E48-98EA-DC8C2A3C87C0}" type="pres">
      <dgm:prSet presAssocID="{E5405B74-8769-4B8D-9B8C-7C28DDCE8BD6}" presName="Name19" presStyleLbl="parChTrans1D4" presStyleIdx="0" presStyleCnt="5"/>
      <dgm:spPr/>
      <dgm:t>
        <a:bodyPr/>
        <a:lstStyle/>
        <a:p>
          <a:endParaRPr lang="el-GR"/>
        </a:p>
      </dgm:t>
    </dgm:pt>
    <dgm:pt modelId="{840B8BE1-F49E-486D-8A74-7B8A70C47BE5}" type="pres">
      <dgm:prSet presAssocID="{C81E8528-0333-4D6D-A511-78FCFB3926CE}" presName="Name21" presStyleCnt="0"/>
      <dgm:spPr/>
    </dgm:pt>
    <dgm:pt modelId="{4B48017A-8942-4E05-A9A4-8137C068B7B6}" type="pres">
      <dgm:prSet presAssocID="{C81E8528-0333-4D6D-A511-78FCFB3926CE}" presName="level2Shape" presStyleLbl="node4" presStyleIdx="0" presStyleCnt="5" custScaleX="347505" custScaleY="225975" custLinFactNeighborX="-1758" custLinFactNeighborY="3916"/>
      <dgm:spPr/>
      <dgm:t>
        <a:bodyPr/>
        <a:lstStyle/>
        <a:p>
          <a:endParaRPr lang="el-GR"/>
        </a:p>
      </dgm:t>
    </dgm:pt>
    <dgm:pt modelId="{57772CE4-E632-4C9A-941B-54416B8E3ED6}" type="pres">
      <dgm:prSet presAssocID="{C81E8528-0333-4D6D-A511-78FCFB3926CE}" presName="hierChild3" presStyleCnt="0"/>
      <dgm:spPr/>
    </dgm:pt>
    <dgm:pt modelId="{B434B8B7-2C7C-4199-9113-7814870FD29A}" type="pres">
      <dgm:prSet presAssocID="{4BB38E7D-4B7D-4905-AD84-BC6CA9770ACE}" presName="Name19" presStyleLbl="parChTrans1D4" presStyleIdx="1" presStyleCnt="5"/>
      <dgm:spPr/>
      <dgm:t>
        <a:bodyPr/>
        <a:lstStyle/>
        <a:p>
          <a:endParaRPr lang="el-GR"/>
        </a:p>
      </dgm:t>
    </dgm:pt>
    <dgm:pt modelId="{87FA5B96-8EC7-45D7-951C-772FBCE9EDAB}" type="pres">
      <dgm:prSet presAssocID="{8B375DF7-626A-4537-BF6B-350BA52AA0EC}" presName="Name21" presStyleCnt="0"/>
      <dgm:spPr/>
    </dgm:pt>
    <dgm:pt modelId="{52F111B6-BE56-48D6-A9A0-1595230E71AA}" type="pres">
      <dgm:prSet presAssocID="{8B375DF7-626A-4537-BF6B-350BA52AA0EC}" presName="level2Shape" presStyleLbl="node4" presStyleIdx="1" presStyleCnt="5"/>
      <dgm:spPr/>
      <dgm:t>
        <a:bodyPr/>
        <a:lstStyle/>
        <a:p>
          <a:endParaRPr lang="el-GR"/>
        </a:p>
      </dgm:t>
    </dgm:pt>
    <dgm:pt modelId="{A1EBB122-EC47-4DBC-9B00-D8ED108B4547}" type="pres">
      <dgm:prSet presAssocID="{8B375DF7-626A-4537-BF6B-350BA52AA0EC}" presName="hierChild3" presStyleCnt="0"/>
      <dgm:spPr/>
    </dgm:pt>
    <dgm:pt modelId="{90AEA88D-8B8B-459A-820B-9DC9749563CE}" type="pres">
      <dgm:prSet presAssocID="{51A1E9EB-F33B-4747-BFE5-81A06C896D3A}" presName="Name19" presStyleLbl="parChTrans1D4" presStyleIdx="2" presStyleCnt="5"/>
      <dgm:spPr/>
      <dgm:t>
        <a:bodyPr/>
        <a:lstStyle/>
        <a:p>
          <a:endParaRPr lang="el-GR"/>
        </a:p>
      </dgm:t>
    </dgm:pt>
    <dgm:pt modelId="{51133A43-500A-4CAE-B4B2-B487835E2DFE}" type="pres">
      <dgm:prSet presAssocID="{14739E01-593B-4CE1-92FC-0C9048B81061}" presName="Name21" presStyleCnt="0"/>
      <dgm:spPr/>
    </dgm:pt>
    <dgm:pt modelId="{D58EF0C7-C73E-4899-AA67-862B3BCAC638}" type="pres">
      <dgm:prSet presAssocID="{14739E01-593B-4CE1-92FC-0C9048B81061}" presName="level2Shape" presStyleLbl="node4" presStyleIdx="2" presStyleCnt="5" custScaleX="209046" custScaleY="277292"/>
      <dgm:spPr/>
      <dgm:t>
        <a:bodyPr/>
        <a:lstStyle/>
        <a:p>
          <a:endParaRPr lang="el-GR"/>
        </a:p>
      </dgm:t>
    </dgm:pt>
    <dgm:pt modelId="{39ABFBFC-6731-4C7E-8C99-A55BDD06AD8E}" type="pres">
      <dgm:prSet presAssocID="{14739E01-593B-4CE1-92FC-0C9048B81061}" presName="hierChild3" presStyleCnt="0"/>
      <dgm:spPr/>
    </dgm:pt>
    <dgm:pt modelId="{A6E2EF1E-4F46-4EEF-A455-DB59B1C7D815}" type="pres">
      <dgm:prSet presAssocID="{00567F74-703A-4AC4-9B13-29C9A5520B16}" presName="Name19" presStyleLbl="parChTrans1D4" presStyleIdx="3" presStyleCnt="5"/>
      <dgm:spPr/>
      <dgm:t>
        <a:bodyPr/>
        <a:lstStyle/>
        <a:p>
          <a:endParaRPr lang="el-GR"/>
        </a:p>
      </dgm:t>
    </dgm:pt>
    <dgm:pt modelId="{A3E38004-481D-4BE8-B747-19B66D1217E5}" type="pres">
      <dgm:prSet presAssocID="{278C135D-6537-4B93-86D7-ACCAFAA6CF83}" presName="Name21" presStyleCnt="0"/>
      <dgm:spPr/>
    </dgm:pt>
    <dgm:pt modelId="{5FE4F3DC-BFD3-4172-BD14-730C727986AB}" type="pres">
      <dgm:prSet presAssocID="{278C135D-6537-4B93-86D7-ACCAFAA6CF83}" presName="level2Shape" presStyleLbl="node4" presStyleIdx="3" presStyleCnt="5" custScaleX="315803" custScaleY="164390"/>
      <dgm:spPr/>
      <dgm:t>
        <a:bodyPr/>
        <a:lstStyle/>
        <a:p>
          <a:endParaRPr lang="el-GR"/>
        </a:p>
      </dgm:t>
    </dgm:pt>
    <dgm:pt modelId="{4FECD078-A501-4D8F-9A8D-75E7802A68C7}" type="pres">
      <dgm:prSet presAssocID="{278C135D-6537-4B93-86D7-ACCAFAA6CF83}" presName="hierChild3" presStyleCnt="0"/>
      <dgm:spPr/>
    </dgm:pt>
    <dgm:pt modelId="{591503AB-B4AD-4CE3-9CAA-02FCF6C69684}" type="pres">
      <dgm:prSet presAssocID="{1035F396-CB04-4D3F-9943-40266F580D51}" presName="Name19" presStyleLbl="parChTrans1D4" presStyleIdx="4" presStyleCnt="5"/>
      <dgm:spPr/>
      <dgm:t>
        <a:bodyPr/>
        <a:lstStyle/>
        <a:p>
          <a:endParaRPr lang="el-GR"/>
        </a:p>
      </dgm:t>
    </dgm:pt>
    <dgm:pt modelId="{A48A6A48-0D79-4589-A892-DB39E0F19F4B}" type="pres">
      <dgm:prSet presAssocID="{E2266BC1-652D-42CA-A651-1FCE563B7E68}" presName="Name21" presStyleCnt="0"/>
      <dgm:spPr/>
    </dgm:pt>
    <dgm:pt modelId="{027E7538-4E93-499D-B4BC-7C383E30A444}" type="pres">
      <dgm:prSet presAssocID="{E2266BC1-652D-42CA-A651-1FCE563B7E68}" presName="level2Shape" presStyleLbl="node4" presStyleIdx="4" presStyleCnt="5" custScaleX="178780" custScaleY="236893"/>
      <dgm:spPr/>
      <dgm:t>
        <a:bodyPr/>
        <a:lstStyle/>
        <a:p>
          <a:endParaRPr lang="el-GR"/>
        </a:p>
      </dgm:t>
    </dgm:pt>
    <dgm:pt modelId="{A5CFD37A-902F-4B47-9854-3F72EF2E2DC0}" type="pres">
      <dgm:prSet presAssocID="{E2266BC1-652D-42CA-A651-1FCE563B7E68}" presName="hierChild3" presStyleCnt="0"/>
      <dgm:spPr/>
    </dgm:pt>
    <dgm:pt modelId="{478B06D7-A02E-43E5-9D71-BE2AAB92FBAE}" type="pres">
      <dgm:prSet presAssocID="{ECF00A0F-4B05-448D-89AA-66EDD69EA333}" presName="bgShapesFlow" presStyleCnt="0"/>
      <dgm:spPr/>
    </dgm:pt>
  </dgm:ptLst>
  <dgm:cxnLst>
    <dgm:cxn modelId="{A984421B-7D34-4DE0-9832-06289F016F54}" type="presOf" srcId="{C81E8528-0333-4D6D-A511-78FCFB3926CE}" destId="{4B48017A-8942-4E05-A9A4-8137C068B7B6}" srcOrd="0" destOrd="0" presId="urn:microsoft.com/office/officeart/2005/8/layout/hierarchy6"/>
    <dgm:cxn modelId="{AC5CA19E-69FD-40C4-8598-EB78BFDBC098}" type="presOf" srcId="{00567F74-703A-4AC4-9B13-29C9A5520B16}" destId="{A6E2EF1E-4F46-4EEF-A455-DB59B1C7D815}" srcOrd="0" destOrd="0" presId="urn:microsoft.com/office/officeart/2005/8/layout/hierarchy6"/>
    <dgm:cxn modelId="{505F5016-D48B-4B83-8612-497BE5949C5F}" type="presOf" srcId="{14739E01-593B-4CE1-92FC-0C9048B81061}" destId="{D58EF0C7-C73E-4899-AA67-862B3BCAC638}" srcOrd="0" destOrd="0" presId="urn:microsoft.com/office/officeart/2005/8/layout/hierarchy6"/>
    <dgm:cxn modelId="{1BEA83BF-40E4-4CE2-8B68-7B7FA09E4A23}" type="presOf" srcId="{A009086C-CB32-464E-A003-725210576C3F}" destId="{BCC1C66B-DE75-426C-B02E-1669FDE4F3D6}" srcOrd="0" destOrd="0" presId="urn:microsoft.com/office/officeart/2005/8/layout/hierarchy6"/>
    <dgm:cxn modelId="{EE502804-04A3-40BD-9818-7A6FC7DE0B91}" type="presOf" srcId="{ECF00A0F-4B05-448D-89AA-66EDD69EA333}" destId="{C6345407-F605-4203-AD6F-37728B909230}" srcOrd="0" destOrd="0" presId="urn:microsoft.com/office/officeart/2005/8/layout/hierarchy6"/>
    <dgm:cxn modelId="{C1DDF005-841E-49A0-A277-33D1460CBC6D}" srcId="{A009086C-CB32-464E-A003-725210576C3F}" destId="{64C721B9-9AC7-4AD7-B649-BA98F459B317}" srcOrd="0" destOrd="0" parTransId="{897012D9-B368-415C-A349-CE2EAB5F2525}" sibTransId="{E69BB257-FC40-47AA-90CF-9C6065964FBE}"/>
    <dgm:cxn modelId="{9512D1B2-70B9-4CE0-8AF6-157990F6DC54}" type="presOf" srcId="{4BB38E7D-4B7D-4905-AD84-BC6CA9770ACE}" destId="{B434B8B7-2C7C-4199-9113-7814870FD29A}" srcOrd="0" destOrd="0" presId="urn:microsoft.com/office/officeart/2005/8/layout/hierarchy6"/>
    <dgm:cxn modelId="{23024821-7C57-41E0-A545-003DEA0A0EA9}" srcId="{C81E8528-0333-4D6D-A511-78FCFB3926CE}" destId="{14739E01-593B-4CE1-92FC-0C9048B81061}" srcOrd="1" destOrd="0" parTransId="{51A1E9EB-F33B-4747-BFE5-81A06C896D3A}" sibTransId="{CA07F89D-6FF7-4CA4-8D78-EF75F5992DF2}"/>
    <dgm:cxn modelId="{D50F034A-6A2C-47B4-BAAF-FD7FE39BD2AE}" type="presOf" srcId="{E5405B74-8769-4B8D-9B8C-7C28DDCE8BD6}" destId="{CF6A860B-8DAB-4E48-98EA-DC8C2A3C87C0}" srcOrd="0" destOrd="0" presId="urn:microsoft.com/office/officeart/2005/8/layout/hierarchy6"/>
    <dgm:cxn modelId="{51C0FB1E-C60D-41B2-97E8-7D12F899392B}" srcId="{DE8B1C29-7596-4CDF-9E9A-0AF0CFB7930A}" destId="{C81E8528-0333-4D6D-A511-78FCFB3926CE}" srcOrd="0" destOrd="0" parTransId="{E5405B74-8769-4B8D-9B8C-7C28DDCE8BD6}" sibTransId="{CAE62943-589E-4C5A-AE24-37E087A1EB7D}"/>
    <dgm:cxn modelId="{C2C27A66-BED9-4321-B7C6-26E61FF4B1C2}" srcId="{ECF00A0F-4B05-448D-89AA-66EDD69EA333}" destId="{A009086C-CB32-464E-A003-725210576C3F}" srcOrd="0" destOrd="0" parTransId="{9EC17B4F-6F1A-4AD8-8FB5-24469C27467B}" sibTransId="{3935FD99-8E9A-4EF2-8BB2-25FE6A2C9917}"/>
    <dgm:cxn modelId="{6BD2C00B-95CD-4376-8676-00249E70C954}" type="presOf" srcId="{64C721B9-9AC7-4AD7-B649-BA98F459B317}" destId="{EFA74038-B061-415B-92BE-77C454B0D729}" srcOrd="0" destOrd="0" presId="urn:microsoft.com/office/officeart/2005/8/layout/hierarchy6"/>
    <dgm:cxn modelId="{69D67F89-B430-410A-BB13-89182B8E9C49}" type="presOf" srcId="{8B375DF7-626A-4537-BF6B-350BA52AA0EC}" destId="{52F111B6-BE56-48D6-A9A0-1595230E71AA}" srcOrd="0" destOrd="0" presId="urn:microsoft.com/office/officeart/2005/8/layout/hierarchy6"/>
    <dgm:cxn modelId="{381567B1-1EBB-4283-AFD4-3055CBED6725}" type="presOf" srcId="{1035F396-CB04-4D3F-9943-40266F580D51}" destId="{591503AB-B4AD-4CE3-9CAA-02FCF6C69684}" srcOrd="0" destOrd="0" presId="urn:microsoft.com/office/officeart/2005/8/layout/hierarchy6"/>
    <dgm:cxn modelId="{E8A5DCDA-1242-4D78-AFF8-B767B6261BA2}" type="presOf" srcId="{E2266BC1-652D-42CA-A651-1FCE563B7E68}" destId="{027E7538-4E93-499D-B4BC-7C383E30A444}" srcOrd="0" destOrd="0" presId="urn:microsoft.com/office/officeart/2005/8/layout/hierarchy6"/>
    <dgm:cxn modelId="{52877202-3645-4212-A682-C59D2078B24C}" type="presOf" srcId="{DE8B1C29-7596-4CDF-9E9A-0AF0CFB7930A}" destId="{13B0D365-CA71-4259-B69D-A003814591E6}" srcOrd="0" destOrd="0" presId="urn:microsoft.com/office/officeart/2005/8/layout/hierarchy6"/>
    <dgm:cxn modelId="{81CC9AAA-F8D1-46C7-80E4-6D88C8F9CD80}" type="presOf" srcId="{0285A76C-9F77-47EE-A0DE-3E2FE454B655}" destId="{0A8F10C5-F42A-4BD7-84D5-151B97DA35EE}" srcOrd="0" destOrd="0" presId="urn:microsoft.com/office/officeart/2005/8/layout/hierarchy6"/>
    <dgm:cxn modelId="{E786E30C-74C3-4927-A231-EBF30618333F}" type="presOf" srcId="{897012D9-B368-415C-A349-CE2EAB5F2525}" destId="{905FCF32-C3DC-440D-BD9E-32795E2FCD8C}" srcOrd="0" destOrd="0" presId="urn:microsoft.com/office/officeart/2005/8/layout/hierarchy6"/>
    <dgm:cxn modelId="{898CA1D9-7D87-49A0-A45C-3D6F05921379}" srcId="{278C135D-6537-4B93-86D7-ACCAFAA6CF83}" destId="{E2266BC1-652D-42CA-A651-1FCE563B7E68}" srcOrd="0" destOrd="0" parTransId="{1035F396-CB04-4D3F-9943-40266F580D51}" sibTransId="{D5CCA474-4177-4DE5-9BDE-7B2C2A6A0C93}"/>
    <dgm:cxn modelId="{4A2D783D-B7ED-4A56-BC93-D8BEF0777BDE}" srcId="{DE8B1C29-7596-4CDF-9E9A-0AF0CFB7930A}" destId="{278C135D-6537-4B93-86D7-ACCAFAA6CF83}" srcOrd="1" destOrd="0" parTransId="{00567F74-703A-4AC4-9B13-29C9A5520B16}" sibTransId="{B76D6565-B70C-46EF-B559-00F464F9E25F}"/>
    <dgm:cxn modelId="{7C4479F7-3F20-4065-A5A6-746A591211DC}" srcId="{C81E8528-0333-4D6D-A511-78FCFB3926CE}" destId="{8B375DF7-626A-4537-BF6B-350BA52AA0EC}" srcOrd="0" destOrd="0" parTransId="{4BB38E7D-4B7D-4905-AD84-BC6CA9770ACE}" sibTransId="{2606A092-0593-4C7B-9B28-7B6376896C44}"/>
    <dgm:cxn modelId="{0F643064-CA53-4906-B489-24FE59FDA625}" srcId="{64C721B9-9AC7-4AD7-B649-BA98F459B317}" destId="{DE8B1C29-7596-4CDF-9E9A-0AF0CFB7930A}" srcOrd="0" destOrd="0" parTransId="{0285A76C-9F77-47EE-A0DE-3E2FE454B655}" sibTransId="{17C7A264-387C-4105-AA09-A8D984465CE9}"/>
    <dgm:cxn modelId="{C0316893-C839-471E-98F2-649BD5C03B5C}" type="presOf" srcId="{278C135D-6537-4B93-86D7-ACCAFAA6CF83}" destId="{5FE4F3DC-BFD3-4172-BD14-730C727986AB}" srcOrd="0" destOrd="0" presId="urn:microsoft.com/office/officeart/2005/8/layout/hierarchy6"/>
    <dgm:cxn modelId="{2B2EC693-3B8B-4C24-B673-0797BC9221AC}" type="presOf" srcId="{51A1E9EB-F33B-4747-BFE5-81A06C896D3A}" destId="{90AEA88D-8B8B-459A-820B-9DC9749563CE}" srcOrd="0" destOrd="0" presId="urn:microsoft.com/office/officeart/2005/8/layout/hierarchy6"/>
    <dgm:cxn modelId="{8F0947D2-A0B7-4A9D-9A3A-E8809B45D91E}" type="presParOf" srcId="{C6345407-F605-4203-AD6F-37728B909230}" destId="{FD6D3BB7-07E9-4A4D-B21B-70C706706B37}" srcOrd="0" destOrd="0" presId="urn:microsoft.com/office/officeart/2005/8/layout/hierarchy6"/>
    <dgm:cxn modelId="{D851DCCE-3B0A-4E29-8653-E2D65039DC40}" type="presParOf" srcId="{FD6D3BB7-07E9-4A4D-B21B-70C706706B37}" destId="{EC41055D-CE35-4150-A995-4996C05B99EA}" srcOrd="0" destOrd="0" presId="urn:microsoft.com/office/officeart/2005/8/layout/hierarchy6"/>
    <dgm:cxn modelId="{997E7D85-6575-49ED-A4BF-02B7840D99F4}" type="presParOf" srcId="{EC41055D-CE35-4150-A995-4996C05B99EA}" destId="{366530A9-A1D7-45FF-ADC5-A49C83CB045F}" srcOrd="0" destOrd="0" presId="urn:microsoft.com/office/officeart/2005/8/layout/hierarchy6"/>
    <dgm:cxn modelId="{74B75851-C063-4379-B7E6-DB7E730160F3}" type="presParOf" srcId="{366530A9-A1D7-45FF-ADC5-A49C83CB045F}" destId="{BCC1C66B-DE75-426C-B02E-1669FDE4F3D6}" srcOrd="0" destOrd="0" presId="urn:microsoft.com/office/officeart/2005/8/layout/hierarchy6"/>
    <dgm:cxn modelId="{D632A6B8-583A-4DDB-8B95-6852F273133A}" type="presParOf" srcId="{366530A9-A1D7-45FF-ADC5-A49C83CB045F}" destId="{5168DD73-5B64-43F9-BA0B-8E31F925DB1D}" srcOrd="1" destOrd="0" presId="urn:microsoft.com/office/officeart/2005/8/layout/hierarchy6"/>
    <dgm:cxn modelId="{00E95DC9-6C64-4B90-89E7-75082BB15DA7}" type="presParOf" srcId="{5168DD73-5B64-43F9-BA0B-8E31F925DB1D}" destId="{905FCF32-C3DC-440D-BD9E-32795E2FCD8C}" srcOrd="0" destOrd="0" presId="urn:microsoft.com/office/officeart/2005/8/layout/hierarchy6"/>
    <dgm:cxn modelId="{D688BA7B-0A17-40B6-A382-024D9DCA48F5}" type="presParOf" srcId="{5168DD73-5B64-43F9-BA0B-8E31F925DB1D}" destId="{6E42A2B4-1D02-4E8C-9764-F158673019E0}" srcOrd="1" destOrd="0" presId="urn:microsoft.com/office/officeart/2005/8/layout/hierarchy6"/>
    <dgm:cxn modelId="{FE902AC2-81B3-49E9-9C67-27FFA851CFA1}" type="presParOf" srcId="{6E42A2B4-1D02-4E8C-9764-F158673019E0}" destId="{EFA74038-B061-415B-92BE-77C454B0D729}" srcOrd="0" destOrd="0" presId="urn:microsoft.com/office/officeart/2005/8/layout/hierarchy6"/>
    <dgm:cxn modelId="{F63437B6-DD85-4377-9AF0-1C2F195C0F02}" type="presParOf" srcId="{6E42A2B4-1D02-4E8C-9764-F158673019E0}" destId="{4E8866DD-9DC8-4896-9DD0-A6194BBCD05B}" srcOrd="1" destOrd="0" presId="urn:microsoft.com/office/officeart/2005/8/layout/hierarchy6"/>
    <dgm:cxn modelId="{2325CE24-5E9D-4D49-B995-F5E2D20E7DC7}" type="presParOf" srcId="{4E8866DD-9DC8-4896-9DD0-A6194BBCD05B}" destId="{0A8F10C5-F42A-4BD7-84D5-151B97DA35EE}" srcOrd="0" destOrd="0" presId="urn:microsoft.com/office/officeart/2005/8/layout/hierarchy6"/>
    <dgm:cxn modelId="{C8EBF854-ED18-4DC3-BEEC-E80AB5E67A8F}" type="presParOf" srcId="{4E8866DD-9DC8-4896-9DD0-A6194BBCD05B}" destId="{412FD51F-81E6-49C1-A456-593080278087}" srcOrd="1" destOrd="0" presId="urn:microsoft.com/office/officeart/2005/8/layout/hierarchy6"/>
    <dgm:cxn modelId="{889F0FC3-908C-4788-9E77-355CE64FD77B}" type="presParOf" srcId="{412FD51F-81E6-49C1-A456-593080278087}" destId="{13B0D365-CA71-4259-B69D-A003814591E6}" srcOrd="0" destOrd="0" presId="urn:microsoft.com/office/officeart/2005/8/layout/hierarchy6"/>
    <dgm:cxn modelId="{D817335C-C5E4-4071-8A7F-795C4B54D58E}" type="presParOf" srcId="{412FD51F-81E6-49C1-A456-593080278087}" destId="{8105ADEF-FA8E-451D-B774-BB0793644932}" srcOrd="1" destOrd="0" presId="urn:microsoft.com/office/officeart/2005/8/layout/hierarchy6"/>
    <dgm:cxn modelId="{5C81D18B-7B71-43E2-960B-5A83B1F131FF}" type="presParOf" srcId="{8105ADEF-FA8E-451D-B774-BB0793644932}" destId="{CF6A860B-8DAB-4E48-98EA-DC8C2A3C87C0}" srcOrd="0" destOrd="0" presId="urn:microsoft.com/office/officeart/2005/8/layout/hierarchy6"/>
    <dgm:cxn modelId="{F1477A76-63B4-41A5-98E4-7094EA0E299A}" type="presParOf" srcId="{8105ADEF-FA8E-451D-B774-BB0793644932}" destId="{840B8BE1-F49E-486D-8A74-7B8A70C47BE5}" srcOrd="1" destOrd="0" presId="urn:microsoft.com/office/officeart/2005/8/layout/hierarchy6"/>
    <dgm:cxn modelId="{982ABB7E-F92F-4E55-85DF-EBDE862C0FF0}" type="presParOf" srcId="{840B8BE1-F49E-486D-8A74-7B8A70C47BE5}" destId="{4B48017A-8942-4E05-A9A4-8137C068B7B6}" srcOrd="0" destOrd="0" presId="urn:microsoft.com/office/officeart/2005/8/layout/hierarchy6"/>
    <dgm:cxn modelId="{E0AA009E-3596-48A1-AC85-ADB557999353}" type="presParOf" srcId="{840B8BE1-F49E-486D-8A74-7B8A70C47BE5}" destId="{57772CE4-E632-4C9A-941B-54416B8E3ED6}" srcOrd="1" destOrd="0" presId="urn:microsoft.com/office/officeart/2005/8/layout/hierarchy6"/>
    <dgm:cxn modelId="{4EE029D9-387E-481C-8842-3F1990D61117}" type="presParOf" srcId="{57772CE4-E632-4C9A-941B-54416B8E3ED6}" destId="{B434B8B7-2C7C-4199-9113-7814870FD29A}" srcOrd="0" destOrd="0" presId="urn:microsoft.com/office/officeart/2005/8/layout/hierarchy6"/>
    <dgm:cxn modelId="{348035C0-7531-4FF1-BDF0-9863F656AF97}" type="presParOf" srcId="{57772CE4-E632-4C9A-941B-54416B8E3ED6}" destId="{87FA5B96-8EC7-45D7-951C-772FBCE9EDAB}" srcOrd="1" destOrd="0" presId="urn:microsoft.com/office/officeart/2005/8/layout/hierarchy6"/>
    <dgm:cxn modelId="{BA73D761-9EE2-4E58-8480-7314B0CA4CED}" type="presParOf" srcId="{87FA5B96-8EC7-45D7-951C-772FBCE9EDAB}" destId="{52F111B6-BE56-48D6-A9A0-1595230E71AA}" srcOrd="0" destOrd="0" presId="urn:microsoft.com/office/officeart/2005/8/layout/hierarchy6"/>
    <dgm:cxn modelId="{A4CB9DAC-26A2-4862-81DF-975004C36876}" type="presParOf" srcId="{87FA5B96-8EC7-45D7-951C-772FBCE9EDAB}" destId="{A1EBB122-EC47-4DBC-9B00-D8ED108B4547}" srcOrd="1" destOrd="0" presId="urn:microsoft.com/office/officeart/2005/8/layout/hierarchy6"/>
    <dgm:cxn modelId="{40207C5E-1931-44DD-A80F-930E0D320236}" type="presParOf" srcId="{57772CE4-E632-4C9A-941B-54416B8E3ED6}" destId="{90AEA88D-8B8B-459A-820B-9DC9749563CE}" srcOrd="2" destOrd="0" presId="urn:microsoft.com/office/officeart/2005/8/layout/hierarchy6"/>
    <dgm:cxn modelId="{5F4545E4-74B8-4025-9EEC-F6AA1664359B}" type="presParOf" srcId="{57772CE4-E632-4C9A-941B-54416B8E3ED6}" destId="{51133A43-500A-4CAE-B4B2-B487835E2DFE}" srcOrd="3" destOrd="0" presId="urn:microsoft.com/office/officeart/2005/8/layout/hierarchy6"/>
    <dgm:cxn modelId="{14F99953-C6E1-4508-BE01-5E7AF669E8B3}" type="presParOf" srcId="{51133A43-500A-4CAE-B4B2-B487835E2DFE}" destId="{D58EF0C7-C73E-4899-AA67-862B3BCAC638}" srcOrd="0" destOrd="0" presId="urn:microsoft.com/office/officeart/2005/8/layout/hierarchy6"/>
    <dgm:cxn modelId="{69266555-AB61-4571-B741-1FFE921D98FD}" type="presParOf" srcId="{51133A43-500A-4CAE-B4B2-B487835E2DFE}" destId="{39ABFBFC-6731-4C7E-8C99-A55BDD06AD8E}" srcOrd="1" destOrd="0" presId="urn:microsoft.com/office/officeart/2005/8/layout/hierarchy6"/>
    <dgm:cxn modelId="{661A7179-3BEE-482C-B18F-73A8DD585F70}" type="presParOf" srcId="{8105ADEF-FA8E-451D-B774-BB0793644932}" destId="{A6E2EF1E-4F46-4EEF-A455-DB59B1C7D815}" srcOrd="2" destOrd="0" presId="urn:microsoft.com/office/officeart/2005/8/layout/hierarchy6"/>
    <dgm:cxn modelId="{E1CC1CBD-A0D4-4E38-8142-442876BBF049}" type="presParOf" srcId="{8105ADEF-FA8E-451D-B774-BB0793644932}" destId="{A3E38004-481D-4BE8-B747-19B66D1217E5}" srcOrd="3" destOrd="0" presId="urn:microsoft.com/office/officeart/2005/8/layout/hierarchy6"/>
    <dgm:cxn modelId="{3A1C173D-A065-485E-8DCA-382463F77FBE}" type="presParOf" srcId="{A3E38004-481D-4BE8-B747-19B66D1217E5}" destId="{5FE4F3DC-BFD3-4172-BD14-730C727986AB}" srcOrd="0" destOrd="0" presId="urn:microsoft.com/office/officeart/2005/8/layout/hierarchy6"/>
    <dgm:cxn modelId="{362FE0A4-92B1-4E9B-AC23-557C1E53FB29}" type="presParOf" srcId="{A3E38004-481D-4BE8-B747-19B66D1217E5}" destId="{4FECD078-A501-4D8F-9A8D-75E7802A68C7}" srcOrd="1" destOrd="0" presId="urn:microsoft.com/office/officeart/2005/8/layout/hierarchy6"/>
    <dgm:cxn modelId="{5B129CA7-FF2A-4D2E-9B6B-3AFD29CCC755}" type="presParOf" srcId="{4FECD078-A501-4D8F-9A8D-75E7802A68C7}" destId="{591503AB-B4AD-4CE3-9CAA-02FCF6C69684}" srcOrd="0" destOrd="0" presId="urn:microsoft.com/office/officeart/2005/8/layout/hierarchy6"/>
    <dgm:cxn modelId="{67975417-1091-4638-98F7-BE829E599113}" type="presParOf" srcId="{4FECD078-A501-4D8F-9A8D-75E7802A68C7}" destId="{A48A6A48-0D79-4589-A892-DB39E0F19F4B}" srcOrd="1" destOrd="0" presId="urn:microsoft.com/office/officeart/2005/8/layout/hierarchy6"/>
    <dgm:cxn modelId="{5A523D3A-5CA0-4699-9BAE-7AB3750F2E79}" type="presParOf" srcId="{A48A6A48-0D79-4589-A892-DB39E0F19F4B}" destId="{027E7538-4E93-499D-B4BC-7C383E30A444}" srcOrd="0" destOrd="0" presId="urn:microsoft.com/office/officeart/2005/8/layout/hierarchy6"/>
    <dgm:cxn modelId="{57A6C7DF-98E4-42A8-90E9-AFA9D6E94837}" type="presParOf" srcId="{A48A6A48-0D79-4589-A892-DB39E0F19F4B}" destId="{A5CFD37A-902F-4B47-9854-3F72EF2E2DC0}" srcOrd="1" destOrd="0" presId="urn:microsoft.com/office/officeart/2005/8/layout/hierarchy6"/>
    <dgm:cxn modelId="{47BBA9AE-308D-4F55-B94F-0002FEE7A529}" type="presParOf" srcId="{C6345407-F605-4203-AD6F-37728B909230}" destId="{478B06D7-A02E-43E5-9D71-BE2AAB92FBA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8F3607-3FAF-42AA-9705-E00354F0253B}" type="doc">
      <dgm:prSet loTypeId="urn:microsoft.com/office/officeart/2005/8/layout/hierarchy6" loCatId="hierarchy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l-GR"/>
        </a:p>
      </dgm:t>
    </dgm:pt>
    <dgm:pt modelId="{5B27081B-47E5-4448-8BC7-0DB86F094D4A}">
      <dgm:prSet phldrT="[Κείμενο]" custT="1"/>
      <dgm:spPr/>
      <dgm:t>
        <a:bodyPr/>
        <a:lstStyle/>
        <a:p>
          <a:r>
            <a:rPr lang="en-US" sz="1400" dirty="0" err="1">
              <a:latin typeface="Comic Sans MS" pitchFamily="66" charset="0"/>
            </a:rPr>
            <a:t>Enterococcus</a:t>
          </a:r>
          <a:r>
            <a:rPr lang="en-US" sz="1400" dirty="0">
              <a:latin typeface="Comic Sans MS" pitchFamily="66" charset="0"/>
            </a:rPr>
            <a:t>/Streptococcus </a:t>
          </a:r>
          <a:r>
            <a:rPr lang="el-GR" sz="1400" dirty="0">
              <a:latin typeface="Comic Sans MS" pitchFamily="66" charset="0"/>
            </a:rPr>
            <a:t>στην καλλιέργεια</a:t>
          </a:r>
        </a:p>
      </dgm:t>
    </dgm:pt>
    <dgm:pt modelId="{C9621B89-1A9C-4A31-97EC-2AC3D85D5E6C}" type="parTrans" cxnId="{DAE552C7-1CCD-4530-B654-C3F48BEA29BA}">
      <dgm:prSet/>
      <dgm:spPr/>
      <dgm:t>
        <a:bodyPr/>
        <a:lstStyle/>
        <a:p>
          <a:endParaRPr lang="el-GR"/>
        </a:p>
      </dgm:t>
    </dgm:pt>
    <dgm:pt modelId="{5A5CBEB9-66EC-4FC4-8EEA-ABA4C2871B8A}" type="sibTrans" cxnId="{DAE552C7-1CCD-4530-B654-C3F48BEA29BA}">
      <dgm:prSet/>
      <dgm:spPr/>
      <dgm:t>
        <a:bodyPr/>
        <a:lstStyle/>
        <a:p>
          <a:endParaRPr lang="el-GR"/>
        </a:p>
      </dgm:t>
    </dgm:pt>
    <dgm:pt modelId="{6903B30A-B409-4AAA-A8B2-2F2F2D40A84B}">
      <dgm:prSet phldrT="[Κείμενο]" custT="1"/>
      <dgm:spPr/>
      <dgm:t>
        <a:bodyPr/>
        <a:lstStyle/>
        <a:p>
          <a:r>
            <a:rPr lang="el-GR" sz="1200" dirty="0">
              <a:latin typeface="Comic Sans MS" pitchFamily="66" charset="0"/>
            </a:rPr>
            <a:t>Διακοπή της αρχικής ΑΒ</a:t>
          </a:r>
        </a:p>
        <a:p>
          <a:r>
            <a:rPr lang="el-GR" sz="1200" dirty="0" err="1">
              <a:latin typeface="Comic Sans MS" pitchFamily="66" charset="0"/>
            </a:rPr>
            <a:t>Εναρξη</a:t>
          </a:r>
          <a:r>
            <a:rPr lang="el-GR" sz="1200" dirty="0">
              <a:latin typeface="Comic Sans MS" pitchFamily="66" charset="0"/>
            </a:rPr>
            <a:t> </a:t>
          </a:r>
          <a:r>
            <a:rPr lang="el-GR" sz="1200" dirty="0" err="1">
              <a:latin typeface="Comic Sans MS" pitchFamily="66" charset="0"/>
            </a:rPr>
            <a:t>Αμπικιλλίνης</a:t>
          </a:r>
          <a:r>
            <a:rPr lang="el-GR" sz="1200" dirty="0">
              <a:latin typeface="Comic Sans MS" pitchFamily="66" charset="0"/>
            </a:rPr>
            <a:t> (125</a:t>
          </a:r>
          <a:r>
            <a:rPr lang="en-US" sz="1200" dirty="0">
              <a:latin typeface="Comic Sans MS" pitchFamily="66" charset="0"/>
            </a:rPr>
            <a:t>mg/L </a:t>
          </a:r>
          <a:r>
            <a:rPr lang="el-GR" sz="1200" dirty="0">
              <a:latin typeface="Comic Sans MS" pitchFamily="66" charset="0"/>
            </a:rPr>
            <a:t>σε κάθε </a:t>
          </a:r>
          <a:r>
            <a:rPr lang="el-GR" sz="1200" dirty="0" err="1">
              <a:latin typeface="Comic Sans MS" pitchFamily="66" charset="0"/>
            </a:rPr>
            <a:t>σάκκο</a:t>
          </a:r>
          <a:r>
            <a:rPr lang="el-GR" sz="1200" dirty="0">
              <a:latin typeface="Comic Sans MS" pitchFamily="66" charset="0"/>
            </a:rPr>
            <a:t>)</a:t>
          </a:r>
        </a:p>
        <a:p>
          <a:r>
            <a:rPr lang="el-GR" sz="1200" dirty="0">
              <a:latin typeface="Comic Sans MS" pitchFamily="66" charset="0"/>
            </a:rPr>
            <a:t>Πιθανή χορήγηση και </a:t>
          </a:r>
          <a:r>
            <a:rPr lang="el-GR" sz="1200" dirty="0" err="1">
              <a:latin typeface="Comic Sans MS" pitchFamily="66" charset="0"/>
            </a:rPr>
            <a:t>Αμινογλυκοσίδης</a:t>
          </a:r>
          <a:r>
            <a:rPr lang="el-GR" sz="1200" dirty="0">
              <a:latin typeface="Comic Sans MS" pitchFamily="66" charset="0"/>
            </a:rPr>
            <a:t> για τον εντερόκοκκο.</a:t>
          </a:r>
        </a:p>
      </dgm:t>
    </dgm:pt>
    <dgm:pt modelId="{7DBF45DC-3A3F-456A-88C0-36DEDDEEB12A}" type="parTrans" cxnId="{27241EA7-D09D-47EF-8CDA-557B7CA791BA}">
      <dgm:prSet/>
      <dgm:spPr/>
      <dgm:t>
        <a:bodyPr/>
        <a:lstStyle/>
        <a:p>
          <a:endParaRPr lang="el-GR"/>
        </a:p>
      </dgm:t>
    </dgm:pt>
    <dgm:pt modelId="{A9CC7BE4-6A46-4830-B789-6A0D99553DEC}" type="sibTrans" cxnId="{27241EA7-D09D-47EF-8CDA-557B7CA791BA}">
      <dgm:prSet/>
      <dgm:spPr/>
      <dgm:t>
        <a:bodyPr/>
        <a:lstStyle/>
        <a:p>
          <a:endParaRPr lang="el-GR"/>
        </a:p>
      </dgm:t>
    </dgm:pt>
    <dgm:pt modelId="{ECDD608D-2D37-4180-9B67-7116885952D3}">
      <dgm:prSet custT="1"/>
      <dgm:spPr/>
      <dgm:t>
        <a:bodyPr/>
        <a:lstStyle/>
        <a:p>
          <a:r>
            <a:rPr lang="el-GR" sz="1200" dirty="0">
              <a:latin typeface="Comic Sans MS" pitchFamily="66" charset="0"/>
            </a:rPr>
            <a:t>Εάν υπάρχει ανθεκτικότητα στην </a:t>
          </a:r>
          <a:r>
            <a:rPr lang="el-GR" sz="1200" dirty="0" err="1">
              <a:latin typeface="Comic Sans MS" pitchFamily="66" charset="0"/>
            </a:rPr>
            <a:t>Αμπικιλλίνη</a:t>
          </a:r>
          <a:r>
            <a:rPr lang="el-GR" sz="1200" dirty="0">
              <a:latin typeface="Comic Sans MS" pitchFamily="66" charset="0"/>
            </a:rPr>
            <a:t>, έναρξη </a:t>
          </a:r>
          <a:r>
            <a:rPr lang="el-GR" sz="1200" dirty="0" err="1">
              <a:latin typeface="Comic Sans MS" pitchFamily="66" charset="0"/>
            </a:rPr>
            <a:t>Βανκομυκίνης</a:t>
          </a:r>
          <a:endParaRPr lang="el-GR" sz="1200" dirty="0">
            <a:latin typeface="Comic Sans MS" pitchFamily="66" charset="0"/>
          </a:endParaRPr>
        </a:p>
        <a:p>
          <a:r>
            <a:rPr lang="el-GR" sz="1200" dirty="0">
              <a:latin typeface="Comic Sans MS" pitchFamily="66" charset="0"/>
            </a:rPr>
            <a:t>Εάν είναι </a:t>
          </a:r>
          <a:r>
            <a:rPr lang="en-US" sz="1200" dirty="0">
              <a:latin typeface="Comic Sans MS" pitchFamily="66" charset="0"/>
            </a:rPr>
            <a:t>VRE (</a:t>
          </a:r>
          <a:r>
            <a:rPr lang="en-US" sz="1200" dirty="0" err="1">
              <a:latin typeface="Comic Sans MS" pitchFamily="66" charset="0"/>
            </a:rPr>
            <a:t>Vancomycin</a:t>
          </a:r>
          <a:r>
            <a:rPr lang="en-US" sz="1200" dirty="0">
              <a:latin typeface="Comic Sans MS" pitchFamily="66" charset="0"/>
            </a:rPr>
            <a:t>-resistant </a:t>
          </a:r>
          <a:r>
            <a:rPr lang="en-US" sz="1200" dirty="0" err="1">
              <a:latin typeface="Comic Sans MS" pitchFamily="66" charset="0"/>
            </a:rPr>
            <a:t>Enterococcus</a:t>
          </a:r>
          <a:r>
            <a:rPr lang="en-US" sz="1200" dirty="0">
              <a:latin typeface="Comic Sans MS" pitchFamily="66" charset="0"/>
            </a:rPr>
            <a:t>):</a:t>
          </a:r>
          <a:r>
            <a:rPr lang="en-US" sz="1200" dirty="0" err="1">
              <a:latin typeface="Comic Sans MS" pitchFamily="66" charset="0"/>
            </a:rPr>
            <a:t>quinupristin</a:t>
          </a:r>
          <a:r>
            <a:rPr lang="en-US" sz="1200" dirty="0">
              <a:latin typeface="Comic Sans MS" pitchFamily="66" charset="0"/>
            </a:rPr>
            <a:t>/</a:t>
          </a:r>
          <a:r>
            <a:rPr lang="en-US" sz="1200" dirty="0" err="1">
              <a:latin typeface="Comic Sans MS" pitchFamily="66" charset="0"/>
            </a:rPr>
            <a:t>dalfopristin</a:t>
          </a:r>
          <a:r>
            <a:rPr lang="en-US" sz="1200" dirty="0">
              <a:latin typeface="Comic Sans MS" pitchFamily="66" charset="0"/>
            </a:rPr>
            <a:t> [ </a:t>
          </a:r>
          <a:r>
            <a:rPr lang="en-US" sz="1200" dirty="0" err="1">
              <a:latin typeface="Comic Sans MS" pitchFamily="66" charset="0"/>
            </a:rPr>
            <a:t>Sinercid</a:t>
          </a:r>
          <a:r>
            <a:rPr lang="en-US" sz="1200" dirty="0">
              <a:latin typeface="Comic Sans MS" pitchFamily="66" charset="0"/>
            </a:rPr>
            <a:t>]</a:t>
          </a:r>
          <a:r>
            <a:rPr lang="el-GR" sz="1200" dirty="0">
              <a:latin typeface="Comic Sans MS" pitchFamily="66" charset="0"/>
            </a:rPr>
            <a:t> ή </a:t>
          </a:r>
          <a:r>
            <a:rPr lang="en-US" sz="1200" dirty="0" err="1">
              <a:latin typeface="Comic Sans MS" pitchFamily="66" charset="0"/>
            </a:rPr>
            <a:t>daptomycin</a:t>
          </a:r>
          <a:r>
            <a:rPr lang="en-US" sz="1200" dirty="0">
              <a:latin typeface="Comic Sans MS" pitchFamily="66" charset="0"/>
            </a:rPr>
            <a:t> [</a:t>
          </a:r>
          <a:r>
            <a:rPr lang="en-US" sz="1200" dirty="0" err="1">
              <a:latin typeface="Comic Sans MS" pitchFamily="66" charset="0"/>
            </a:rPr>
            <a:t>Cubicin</a:t>
          </a:r>
          <a:r>
            <a:rPr lang="en-US" sz="1200" dirty="0">
              <a:latin typeface="Comic Sans MS" pitchFamily="66" charset="0"/>
            </a:rPr>
            <a:t>] </a:t>
          </a:r>
          <a:r>
            <a:rPr lang="el-GR" sz="1200" dirty="0">
              <a:latin typeface="Comic Sans MS" pitchFamily="66" charset="0"/>
            </a:rPr>
            <a:t>ή </a:t>
          </a:r>
          <a:r>
            <a:rPr lang="en-US" sz="1200" dirty="0" err="1">
              <a:latin typeface="Comic Sans MS" pitchFamily="66" charset="0"/>
            </a:rPr>
            <a:t>linezolid</a:t>
          </a:r>
          <a:r>
            <a:rPr lang="en-US" sz="1200" dirty="0">
              <a:latin typeface="Comic Sans MS" pitchFamily="66" charset="0"/>
            </a:rPr>
            <a:t> [</a:t>
          </a:r>
          <a:r>
            <a:rPr lang="en-US" sz="1200" dirty="0" err="1">
              <a:latin typeface="Comic Sans MS" pitchFamily="66" charset="0"/>
            </a:rPr>
            <a:t>Zyvoxid</a:t>
          </a:r>
          <a:r>
            <a:rPr lang="en-US" sz="1200" dirty="0">
              <a:latin typeface="Comic Sans MS" pitchFamily="66" charset="0"/>
            </a:rPr>
            <a:t>]</a:t>
          </a:r>
          <a:r>
            <a:rPr lang="en-US" sz="900" dirty="0">
              <a:latin typeface="Comic Sans MS" pitchFamily="66" charset="0"/>
            </a:rPr>
            <a:t>  </a:t>
          </a:r>
          <a:endParaRPr lang="el-GR" sz="900" dirty="0">
            <a:latin typeface="Comic Sans MS" pitchFamily="66" charset="0"/>
          </a:endParaRPr>
        </a:p>
      </dgm:t>
    </dgm:pt>
    <dgm:pt modelId="{DA3001DE-94F2-4AA7-BE38-010845AA0111}" type="parTrans" cxnId="{617E0076-7E02-4954-8D35-DDB8E89B89FB}">
      <dgm:prSet/>
      <dgm:spPr/>
      <dgm:t>
        <a:bodyPr/>
        <a:lstStyle/>
        <a:p>
          <a:endParaRPr lang="el-GR"/>
        </a:p>
      </dgm:t>
    </dgm:pt>
    <dgm:pt modelId="{4CFA32D9-7737-4211-8FB3-A54202405B0C}" type="sibTrans" cxnId="{617E0076-7E02-4954-8D35-DDB8E89B89FB}">
      <dgm:prSet/>
      <dgm:spPr/>
      <dgm:t>
        <a:bodyPr/>
        <a:lstStyle/>
        <a:p>
          <a:endParaRPr lang="el-GR"/>
        </a:p>
      </dgm:t>
    </dgm:pt>
    <dgm:pt modelId="{2EACC53B-31A5-4EFF-8679-4BEFE67A7C4C}">
      <dgm:prSet custT="1"/>
      <dgm:spPr/>
      <dgm:t>
        <a:bodyPr/>
        <a:lstStyle/>
        <a:p>
          <a:r>
            <a:rPr lang="el-GR" sz="1200" dirty="0">
              <a:latin typeface="Comic Sans MS" pitchFamily="66" charset="0"/>
            </a:rPr>
            <a:t>Εκτίμηση της κλινικής κατάστασης, επανάληψη τύπου κυττάρων τις ημέρες 3-5</a:t>
          </a:r>
        </a:p>
      </dgm:t>
    </dgm:pt>
    <dgm:pt modelId="{99C4E11A-F548-4BDF-919D-11A6E66A9060}" type="parTrans" cxnId="{42F72B47-B2D5-4EA6-AB42-0D757F1CEE42}">
      <dgm:prSet/>
      <dgm:spPr/>
      <dgm:t>
        <a:bodyPr/>
        <a:lstStyle/>
        <a:p>
          <a:endParaRPr lang="el-GR"/>
        </a:p>
      </dgm:t>
    </dgm:pt>
    <dgm:pt modelId="{A4E88D3D-5EB2-4CCA-B786-FE64E2863236}" type="sibTrans" cxnId="{42F72B47-B2D5-4EA6-AB42-0D757F1CEE42}">
      <dgm:prSet/>
      <dgm:spPr/>
      <dgm:t>
        <a:bodyPr/>
        <a:lstStyle/>
        <a:p>
          <a:endParaRPr lang="el-GR"/>
        </a:p>
      </dgm:t>
    </dgm:pt>
    <dgm:pt modelId="{F9656244-745C-48C9-BF59-CFDDA833B3BE}">
      <dgm:prSet custT="1"/>
      <dgm:spPr/>
      <dgm:t>
        <a:bodyPr/>
        <a:lstStyle/>
        <a:p>
          <a:r>
            <a:rPr lang="el-GR" sz="1200" dirty="0">
              <a:latin typeface="Comic Sans MS" pitchFamily="66" charset="0"/>
            </a:rPr>
            <a:t>Όχι κλινική βελτίωση</a:t>
          </a:r>
        </a:p>
        <a:p>
          <a:r>
            <a:rPr lang="el-GR" sz="1200" dirty="0">
              <a:latin typeface="Comic Sans MS" pitchFamily="66" charset="0"/>
            </a:rPr>
            <a:t>Νέες καλλιέργειες-επανεκτίμηση</a:t>
          </a:r>
        </a:p>
      </dgm:t>
    </dgm:pt>
    <dgm:pt modelId="{DAFEAA5A-F223-4317-AF92-712F608B42C7}" type="parTrans" cxnId="{1ACED477-8E1A-4A6A-9D1E-33E2C44493DD}">
      <dgm:prSet/>
      <dgm:spPr/>
      <dgm:t>
        <a:bodyPr/>
        <a:lstStyle/>
        <a:p>
          <a:endParaRPr lang="el-GR"/>
        </a:p>
      </dgm:t>
    </dgm:pt>
    <dgm:pt modelId="{D2508461-9078-435E-B4C8-729A43D1818D}" type="sibTrans" cxnId="{1ACED477-8E1A-4A6A-9D1E-33E2C44493DD}">
      <dgm:prSet/>
      <dgm:spPr/>
      <dgm:t>
        <a:bodyPr/>
        <a:lstStyle/>
        <a:p>
          <a:endParaRPr lang="el-GR"/>
        </a:p>
      </dgm:t>
    </dgm:pt>
    <dgm:pt modelId="{1311388E-0F3D-4907-BAE5-5B635CEA5488}">
      <dgm:prSet custT="1"/>
      <dgm:spPr/>
      <dgm:t>
        <a:bodyPr/>
        <a:lstStyle/>
        <a:p>
          <a:r>
            <a:rPr lang="el-GR" sz="1200" dirty="0">
              <a:latin typeface="Comic Sans MS" pitchFamily="66" charset="0"/>
            </a:rPr>
            <a:t>Κλινική βελτίωση (συμπτώματα, καθαρότητα υγρού). Συνέχιση ΑΒ</a:t>
          </a:r>
        </a:p>
        <a:p>
          <a:r>
            <a:rPr lang="el-GR" sz="1200" dirty="0">
              <a:latin typeface="Comic Sans MS" pitchFamily="66" charset="0"/>
            </a:rPr>
            <a:t>Επανεξέταση για λοίμωξη εξόδου-σήραγγας-</a:t>
          </a:r>
          <a:r>
            <a:rPr lang="el-GR" sz="1200" dirty="0" err="1">
              <a:latin typeface="Comic Sans MS" pitchFamily="66" charset="0"/>
            </a:rPr>
            <a:t>ενδοκοιλιακή </a:t>
          </a:r>
          <a:r>
            <a:rPr lang="el-GR" sz="1200" dirty="0">
              <a:latin typeface="Comic Sans MS" pitchFamily="66" charset="0"/>
            </a:rPr>
            <a:t>παθολογία</a:t>
          </a:r>
        </a:p>
      </dgm:t>
    </dgm:pt>
    <dgm:pt modelId="{3DA48A87-4027-4BCD-8E8B-20175B4E5986}" type="parTrans" cxnId="{FB294535-C218-4D3D-9FE2-4B3F4F33E60E}">
      <dgm:prSet/>
      <dgm:spPr/>
      <dgm:t>
        <a:bodyPr/>
        <a:lstStyle/>
        <a:p>
          <a:endParaRPr lang="el-GR"/>
        </a:p>
      </dgm:t>
    </dgm:pt>
    <dgm:pt modelId="{0C628EC4-3A10-418F-9209-BBA4BE43715B}" type="sibTrans" cxnId="{FB294535-C218-4D3D-9FE2-4B3F4F33E60E}">
      <dgm:prSet/>
      <dgm:spPr/>
      <dgm:t>
        <a:bodyPr/>
        <a:lstStyle/>
        <a:p>
          <a:endParaRPr lang="el-GR"/>
        </a:p>
      </dgm:t>
    </dgm:pt>
    <dgm:pt modelId="{B2191731-BE22-4129-8F70-00A0E175A5E6}">
      <dgm:prSet custT="1"/>
      <dgm:spPr/>
      <dgm:t>
        <a:bodyPr/>
        <a:lstStyle/>
        <a:p>
          <a:r>
            <a:rPr lang="el-GR" sz="1200" dirty="0">
              <a:latin typeface="Comic Sans MS" pitchFamily="66" charset="0"/>
            </a:rPr>
            <a:t>Περιτονίτιδα με λοίμωξη εξόδου-σήραγγας: εξέτασε ενδεχόμενο αφαίρεσης καθετήρα</a:t>
          </a:r>
        </a:p>
        <a:p>
          <a:r>
            <a:rPr lang="el-GR" sz="1200" dirty="0">
              <a:latin typeface="Comic Sans MS" pitchFamily="66" charset="0"/>
            </a:rPr>
            <a:t>Διάρκεια θεραπείας: 21 ημέρες</a:t>
          </a:r>
        </a:p>
      </dgm:t>
    </dgm:pt>
    <dgm:pt modelId="{5E3B7DE0-9AD1-4BBA-92D3-9152F93F7BE7}" type="parTrans" cxnId="{D33A84AB-FDFC-44FD-A0EC-2DC7B6055F5C}">
      <dgm:prSet/>
      <dgm:spPr/>
      <dgm:t>
        <a:bodyPr/>
        <a:lstStyle/>
        <a:p>
          <a:endParaRPr lang="el-GR"/>
        </a:p>
      </dgm:t>
    </dgm:pt>
    <dgm:pt modelId="{0947E595-D89D-41EB-90AA-A4B0E23212BE}" type="sibTrans" cxnId="{D33A84AB-FDFC-44FD-A0EC-2DC7B6055F5C}">
      <dgm:prSet/>
      <dgm:spPr/>
      <dgm:t>
        <a:bodyPr/>
        <a:lstStyle/>
        <a:p>
          <a:endParaRPr lang="el-GR"/>
        </a:p>
      </dgm:t>
    </dgm:pt>
    <dgm:pt modelId="{13427604-9D4B-43C0-A75C-FCBF32C2CDB4}">
      <dgm:prSet custT="1"/>
      <dgm:spPr/>
      <dgm:t>
        <a:bodyPr/>
        <a:lstStyle/>
        <a:p>
          <a:r>
            <a:rPr lang="el-GR" sz="1200" dirty="0">
              <a:latin typeface="Comic Sans MS" pitchFamily="66" charset="0"/>
            </a:rPr>
            <a:t>Διάρκεια θεραπείας</a:t>
          </a:r>
        </a:p>
        <a:p>
          <a:r>
            <a:rPr lang="el-GR" sz="1200">
              <a:latin typeface="Comic Sans MS" pitchFamily="66" charset="0"/>
            </a:rPr>
            <a:t>Στρεπτόκοκκος: 14 ημέρες</a:t>
          </a:r>
        </a:p>
        <a:p>
          <a:r>
            <a:rPr lang="el-GR" sz="1200" dirty="0">
              <a:latin typeface="Comic Sans MS" pitchFamily="66" charset="0"/>
            </a:rPr>
            <a:t>Εντερόκοκκος: 21 ημέρες</a:t>
          </a:r>
        </a:p>
      </dgm:t>
    </dgm:pt>
    <dgm:pt modelId="{308F04B4-9580-41C4-8A65-EECAEF2A17E9}" type="parTrans" cxnId="{931A2CE8-BB34-4DE9-AB76-0028668D8D35}">
      <dgm:prSet/>
      <dgm:spPr/>
      <dgm:t>
        <a:bodyPr/>
        <a:lstStyle/>
        <a:p>
          <a:endParaRPr lang="el-GR"/>
        </a:p>
      </dgm:t>
    </dgm:pt>
    <dgm:pt modelId="{0C9BF557-E83B-45F4-A935-8002E2966004}" type="sibTrans" cxnId="{931A2CE8-BB34-4DE9-AB76-0028668D8D35}">
      <dgm:prSet/>
      <dgm:spPr/>
      <dgm:t>
        <a:bodyPr/>
        <a:lstStyle/>
        <a:p>
          <a:endParaRPr lang="el-GR"/>
        </a:p>
      </dgm:t>
    </dgm:pt>
    <dgm:pt modelId="{3A814207-813F-4614-84C1-CD3EEAFE8646}">
      <dgm:prSet/>
      <dgm:spPr/>
      <dgm:t>
        <a:bodyPr/>
        <a:lstStyle/>
        <a:p>
          <a:r>
            <a:rPr lang="el-GR" dirty="0">
              <a:latin typeface="Comic Sans MS" pitchFamily="66" charset="0"/>
            </a:rPr>
            <a:t>Μη-βελτίωση μετά 5 ημέρες στην κατάλληλη ΑΒ: αφαίρεση καθετήρα</a:t>
          </a:r>
        </a:p>
      </dgm:t>
    </dgm:pt>
    <dgm:pt modelId="{CD06F41A-0DEA-4368-AE09-C5EC056F5BD6}" type="parTrans" cxnId="{4C2218AB-2D21-4CDA-AF4B-D95A26B9FC71}">
      <dgm:prSet/>
      <dgm:spPr/>
      <dgm:t>
        <a:bodyPr/>
        <a:lstStyle/>
        <a:p>
          <a:endParaRPr lang="el-GR"/>
        </a:p>
      </dgm:t>
    </dgm:pt>
    <dgm:pt modelId="{C721DDA1-886C-4633-9F03-E233E3F3182A}" type="sibTrans" cxnId="{4C2218AB-2D21-4CDA-AF4B-D95A26B9FC71}">
      <dgm:prSet/>
      <dgm:spPr/>
      <dgm:t>
        <a:bodyPr/>
        <a:lstStyle/>
        <a:p>
          <a:endParaRPr lang="el-GR"/>
        </a:p>
      </dgm:t>
    </dgm:pt>
    <dgm:pt modelId="{EEE5ABE5-51E4-40C0-8478-69C2AB40B144}" type="pres">
      <dgm:prSet presAssocID="{B58F3607-3FAF-42AA-9705-E00354F0253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9E7DFAA-52B3-4230-B6CE-75B502D4B1BA}" type="pres">
      <dgm:prSet presAssocID="{B58F3607-3FAF-42AA-9705-E00354F0253B}" presName="hierFlow" presStyleCnt="0"/>
      <dgm:spPr/>
      <dgm:t>
        <a:bodyPr/>
        <a:lstStyle/>
        <a:p>
          <a:endParaRPr lang="el-GR"/>
        </a:p>
      </dgm:t>
    </dgm:pt>
    <dgm:pt modelId="{4F4616DC-8DB4-4247-B4FD-89D5B5443B09}" type="pres">
      <dgm:prSet presAssocID="{B58F3607-3FAF-42AA-9705-E00354F0253B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CCB987B2-2C38-48FB-BA35-717A24CB428D}" type="pres">
      <dgm:prSet presAssocID="{5B27081B-47E5-4448-8BC7-0DB86F094D4A}" presName="Name14" presStyleCnt="0"/>
      <dgm:spPr/>
      <dgm:t>
        <a:bodyPr/>
        <a:lstStyle/>
        <a:p>
          <a:endParaRPr lang="el-GR"/>
        </a:p>
      </dgm:t>
    </dgm:pt>
    <dgm:pt modelId="{09967979-C66F-4E06-9241-87BD7A1BAE0E}" type="pres">
      <dgm:prSet presAssocID="{5B27081B-47E5-4448-8BC7-0DB86F094D4A}" presName="level1Shape" presStyleLbl="node0" presStyleIdx="0" presStyleCnt="1" custScaleX="559505" custScaleY="15921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FCB19AB-C94F-458F-AC90-5467888A4EB5}" type="pres">
      <dgm:prSet presAssocID="{5B27081B-47E5-4448-8BC7-0DB86F094D4A}" presName="hierChild2" presStyleCnt="0"/>
      <dgm:spPr/>
      <dgm:t>
        <a:bodyPr/>
        <a:lstStyle/>
        <a:p>
          <a:endParaRPr lang="el-GR"/>
        </a:p>
      </dgm:t>
    </dgm:pt>
    <dgm:pt modelId="{61FE5DB3-24B5-476E-87C5-620B6DB12D5D}" type="pres">
      <dgm:prSet presAssocID="{7DBF45DC-3A3F-456A-88C0-36DEDDEEB12A}" presName="Name19" presStyleLbl="parChTrans1D2" presStyleIdx="0" presStyleCnt="1"/>
      <dgm:spPr/>
      <dgm:t>
        <a:bodyPr/>
        <a:lstStyle/>
        <a:p>
          <a:endParaRPr lang="el-GR"/>
        </a:p>
      </dgm:t>
    </dgm:pt>
    <dgm:pt modelId="{4771DA3A-585B-4025-B12A-4561DF158FE4}" type="pres">
      <dgm:prSet presAssocID="{6903B30A-B409-4AAA-A8B2-2F2F2D40A84B}" presName="Name21" presStyleCnt="0"/>
      <dgm:spPr/>
      <dgm:t>
        <a:bodyPr/>
        <a:lstStyle/>
        <a:p>
          <a:endParaRPr lang="el-GR"/>
        </a:p>
      </dgm:t>
    </dgm:pt>
    <dgm:pt modelId="{B85D7883-ED84-4899-B88E-B7E39F9F9B83}" type="pres">
      <dgm:prSet presAssocID="{6903B30A-B409-4AAA-A8B2-2F2F2D40A84B}" presName="level2Shape" presStyleLbl="node2" presStyleIdx="0" presStyleCnt="1" custScaleX="860975" custScaleY="220140" custLinFactNeighborX="1080" custLinFactNeighborY="3139"/>
      <dgm:spPr/>
      <dgm:t>
        <a:bodyPr/>
        <a:lstStyle/>
        <a:p>
          <a:endParaRPr lang="el-GR"/>
        </a:p>
      </dgm:t>
    </dgm:pt>
    <dgm:pt modelId="{276ACD5C-F6DD-48EF-8B77-B93F30C86953}" type="pres">
      <dgm:prSet presAssocID="{6903B30A-B409-4AAA-A8B2-2F2F2D40A84B}" presName="hierChild3" presStyleCnt="0"/>
      <dgm:spPr/>
      <dgm:t>
        <a:bodyPr/>
        <a:lstStyle/>
        <a:p>
          <a:endParaRPr lang="el-GR"/>
        </a:p>
      </dgm:t>
    </dgm:pt>
    <dgm:pt modelId="{924882C4-3988-4FC5-8A33-A5264EA88881}" type="pres">
      <dgm:prSet presAssocID="{DA3001DE-94F2-4AA7-BE38-010845AA0111}" presName="Name19" presStyleLbl="parChTrans1D3" presStyleIdx="0" presStyleCnt="1"/>
      <dgm:spPr/>
      <dgm:t>
        <a:bodyPr/>
        <a:lstStyle/>
        <a:p>
          <a:endParaRPr lang="el-GR"/>
        </a:p>
      </dgm:t>
    </dgm:pt>
    <dgm:pt modelId="{AA44ACD7-9F47-4DF8-81D5-2B6E0DCEF979}" type="pres">
      <dgm:prSet presAssocID="{ECDD608D-2D37-4180-9B67-7116885952D3}" presName="Name21" presStyleCnt="0"/>
      <dgm:spPr/>
      <dgm:t>
        <a:bodyPr/>
        <a:lstStyle/>
        <a:p>
          <a:endParaRPr lang="el-GR"/>
        </a:p>
      </dgm:t>
    </dgm:pt>
    <dgm:pt modelId="{41EE1673-C595-418D-9498-E43B1990DA92}" type="pres">
      <dgm:prSet presAssocID="{ECDD608D-2D37-4180-9B67-7116885952D3}" presName="level2Shape" presStyleLbl="node3" presStyleIdx="0" presStyleCnt="1" custScaleX="890048" custScaleY="259531"/>
      <dgm:spPr/>
      <dgm:t>
        <a:bodyPr/>
        <a:lstStyle/>
        <a:p>
          <a:endParaRPr lang="el-GR"/>
        </a:p>
      </dgm:t>
    </dgm:pt>
    <dgm:pt modelId="{B779BD3B-659A-4AA6-BB39-C8317787C6F2}" type="pres">
      <dgm:prSet presAssocID="{ECDD608D-2D37-4180-9B67-7116885952D3}" presName="hierChild3" presStyleCnt="0"/>
      <dgm:spPr/>
      <dgm:t>
        <a:bodyPr/>
        <a:lstStyle/>
        <a:p>
          <a:endParaRPr lang="el-GR"/>
        </a:p>
      </dgm:t>
    </dgm:pt>
    <dgm:pt modelId="{EF47D034-1E21-4B12-8328-4F922007FC93}" type="pres">
      <dgm:prSet presAssocID="{99C4E11A-F548-4BDF-919D-11A6E66A9060}" presName="Name19" presStyleLbl="parChTrans1D4" presStyleIdx="0" presStyleCnt="6"/>
      <dgm:spPr/>
      <dgm:t>
        <a:bodyPr/>
        <a:lstStyle/>
        <a:p>
          <a:endParaRPr lang="el-GR"/>
        </a:p>
      </dgm:t>
    </dgm:pt>
    <dgm:pt modelId="{F5E56C11-AEA4-4A6C-A6C4-C47779F07B7A}" type="pres">
      <dgm:prSet presAssocID="{2EACC53B-31A5-4EFF-8679-4BEFE67A7C4C}" presName="Name21" presStyleCnt="0"/>
      <dgm:spPr/>
      <dgm:t>
        <a:bodyPr/>
        <a:lstStyle/>
        <a:p>
          <a:endParaRPr lang="el-GR"/>
        </a:p>
      </dgm:t>
    </dgm:pt>
    <dgm:pt modelId="{A1E654ED-5F77-42D9-A8C3-800B7E3DE45B}" type="pres">
      <dgm:prSet presAssocID="{2EACC53B-31A5-4EFF-8679-4BEFE67A7C4C}" presName="level2Shape" presStyleLbl="node4" presStyleIdx="0" presStyleCnt="6" custScaleX="858226" custScaleY="98665" custLinFactNeighborX="4044" custLinFactNeighborY="-6066"/>
      <dgm:spPr/>
      <dgm:t>
        <a:bodyPr/>
        <a:lstStyle/>
        <a:p>
          <a:endParaRPr lang="el-GR"/>
        </a:p>
      </dgm:t>
    </dgm:pt>
    <dgm:pt modelId="{BF0F43BE-4853-4E02-91EB-5271F4990C95}" type="pres">
      <dgm:prSet presAssocID="{2EACC53B-31A5-4EFF-8679-4BEFE67A7C4C}" presName="hierChild3" presStyleCnt="0"/>
      <dgm:spPr/>
      <dgm:t>
        <a:bodyPr/>
        <a:lstStyle/>
        <a:p>
          <a:endParaRPr lang="el-GR"/>
        </a:p>
      </dgm:t>
    </dgm:pt>
    <dgm:pt modelId="{BB4025FD-7F59-4484-8C9C-000DD5FFAC5D}" type="pres">
      <dgm:prSet presAssocID="{3DA48A87-4027-4BCD-8E8B-20175B4E5986}" presName="Name19" presStyleLbl="parChTrans1D4" presStyleIdx="1" presStyleCnt="6"/>
      <dgm:spPr/>
      <dgm:t>
        <a:bodyPr/>
        <a:lstStyle/>
        <a:p>
          <a:endParaRPr lang="el-GR"/>
        </a:p>
      </dgm:t>
    </dgm:pt>
    <dgm:pt modelId="{8C0A04EC-1657-4BB1-80E2-B095BC8FDE49}" type="pres">
      <dgm:prSet presAssocID="{1311388E-0F3D-4907-BAE5-5B635CEA5488}" presName="Name21" presStyleCnt="0"/>
      <dgm:spPr/>
      <dgm:t>
        <a:bodyPr/>
        <a:lstStyle/>
        <a:p>
          <a:endParaRPr lang="el-GR"/>
        </a:p>
      </dgm:t>
    </dgm:pt>
    <dgm:pt modelId="{1866F257-F3F6-4DD4-AE09-554B8865EABA}" type="pres">
      <dgm:prSet presAssocID="{1311388E-0F3D-4907-BAE5-5B635CEA5488}" presName="level2Shape" presStyleLbl="node4" presStyleIdx="1" presStyleCnt="6" custScaleX="384453" custScaleY="357352" custLinFactNeighborX="15673" custLinFactNeighborY="15485"/>
      <dgm:spPr/>
      <dgm:t>
        <a:bodyPr/>
        <a:lstStyle/>
        <a:p>
          <a:endParaRPr lang="el-GR"/>
        </a:p>
      </dgm:t>
    </dgm:pt>
    <dgm:pt modelId="{91F150C0-8E9D-4FA2-A2F5-B4330B2B075D}" type="pres">
      <dgm:prSet presAssocID="{1311388E-0F3D-4907-BAE5-5B635CEA5488}" presName="hierChild3" presStyleCnt="0"/>
      <dgm:spPr/>
      <dgm:t>
        <a:bodyPr/>
        <a:lstStyle/>
        <a:p>
          <a:endParaRPr lang="el-GR"/>
        </a:p>
      </dgm:t>
    </dgm:pt>
    <dgm:pt modelId="{7319C168-8BAB-4B90-A89D-DB39B1A141E7}" type="pres">
      <dgm:prSet presAssocID="{308F04B4-9580-41C4-8A65-EECAEF2A17E9}" presName="Name19" presStyleLbl="parChTrans1D4" presStyleIdx="2" presStyleCnt="6"/>
      <dgm:spPr/>
      <dgm:t>
        <a:bodyPr/>
        <a:lstStyle/>
        <a:p>
          <a:endParaRPr lang="el-GR"/>
        </a:p>
      </dgm:t>
    </dgm:pt>
    <dgm:pt modelId="{ED3A2996-C20E-4F1F-B1F1-F62BA09375A4}" type="pres">
      <dgm:prSet presAssocID="{13427604-9D4B-43C0-A75C-FCBF32C2CDB4}" presName="Name21" presStyleCnt="0"/>
      <dgm:spPr/>
      <dgm:t>
        <a:bodyPr/>
        <a:lstStyle/>
        <a:p>
          <a:endParaRPr lang="el-GR"/>
        </a:p>
      </dgm:t>
    </dgm:pt>
    <dgm:pt modelId="{A25BBDD7-5C18-4A2A-84CB-5FC56D8E4882}" type="pres">
      <dgm:prSet presAssocID="{13427604-9D4B-43C0-A75C-FCBF32C2CDB4}" presName="level2Shape" presStyleLbl="node4" presStyleIdx="2" presStyleCnt="6" custScaleX="308808" custScaleY="322042" custLinFactX="74414" custLinFactY="15286" custLinFactNeighborX="100000" custLinFactNeighborY="100000"/>
      <dgm:spPr/>
      <dgm:t>
        <a:bodyPr/>
        <a:lstStyle/>
        <a:p>
          <a:endParaRPr lang="el-GR"/>
        </a:p>
      </dgm:t>
    </dgm:pt>
    <dgm:pt modelId="{96D09E82-11A5-4AEA-92EE-60684FE6E90E}" type="pres">
      <dgm:prSet presAssocID="{13427604-9D4B-43C0-A75C-FCBF32C2CDB4}" presName="hierChild3" presStyleCnt="0"/>
      <dgm:spPr/>
      <dgm:t>
        <a:bodyPr/>
        <a:lstStyle/>
        <a:p>
          <a:endParaRPr lang="el-GR"/>
        </a:p>
      </dgm:t>
    </dgm:pt>
    <dgm:pt modelId="{5D077E82-85A5-4C0C-86F7-67963DB5E079}" type="pres">
      <dgm:prSet presAssocID="{5E3B7DE0-9AD1-4BBA-92D3-9152F93F7BE7}" presName="Name19" presStyleLbl="parChTrans1D4" presStyleIdx="3" presStyleCnt="6"/>
      <dgm:spPr/>
      <dgm:t>
        <a:bodyPr/>
        <a:lstStyle/>
        <a:p>
          <a:endParaRPr lang="el-GR"/>
        </a:p>
      </dgm:t>
    </dgm:pt>
    <dgm:pt modelId="{AF3F5BAE-515F-4C18-9411-BC7F94E020C5}" type="pres">
      <dgm:prSet presAssocID="{B2191731-BE22-4129-8F70-00A0E175A5E6}" presName="Name21" presStyleCnt="0"/>
      <dgm:spPr/>
      <dgm:t>
        <a:bodyPr/>
        <a:lstStyle/>
        <a:p>
          <a:endParaRPr lang="el-GR"/>
        </a:p>
      </dgm:t>
    </dgm:pt>
    <dgm:pt modelId="{98549EF3-71DC-4435-A1DF-0910E0F67015}" type="pres">
      <dgm:prSet presAssocID="{B2191731-BE22-4129-8F70-00A0E175A5E6}" presName="level2Shape" presStyleLbl="node4" presStyleIdx="3" presStyleCnt="6" custScaleX="847667" custScaleY="178870" custLinFactX="100000" custLinFactNeighborX="142022" custLinFactNeighborY="95117"/>
      <dgm:spPr/>
      <dgm:t>
        <a:bodyPr/>
        <a:lstStyle/>
        <a:p>
          <a:endParaRPr lang="el-GR"/>
        </a:p>
      </dgm:t>
    </dgm:pt>
    <dgm:pt modelId="{751AE149-66B8-4336-8036-92FD915B4455}" type="pres">
      <dgm:prSet presAssocID="{B2191731-BE22-4129-8F70-00A0E175A5E6}" presName="hierChild3" presStyleCnt="0"/>
      <dgm:spPr/>
      <dgm:t>
        <a:bodyPr/>
        <a:lstStyle/>
        <a:p>
          <a:endParaRPr lang="el-GR"/>
        </a:p>
      </dgm:t>
    </dgm:pt>
    <dgm:pt modelId="{ED984149-CA69-4BA2-979D-1C8FD27A49AA}" type="pres">
      <dgm:prSet presAssocID="{DAFEAA5A-F223-4317-AF92-712F608B42C7}" presName="Name19" presStyleLbl="parChTrans1D4" presStyleIdx="4" presStyleCnt="6"/>
      <dgm:spPr/>
      <dgm:t>
        <a:bodyPr/>
        <a:lstStyle/>
        <a:p>
          <a:endParaRPr lang="el-GR"/>
        </a:p>
      </dgm:t>
    </dgm:pt>
    <dgm:pt modelId="{F76DEEF6-83BB-493D-98E4-A0CB0D6BC5F5}" type="pres">
      <dgm:prSet presAssocID="{F9656244-745C-48C9-BF59-CFDDA833B3BE}" presName="Name21" presStyleCnt="0"/>
      <dgm:spPr/>
      <dgm:t>
        <a:bodyPr/>
        <a:lstStyle/>
        <a:p>
          <a:endParaRPr lang="el-GR"/>
        </a:p>
      </dgm:t>
    </dgm:pt>
    <dgm:pt modelId="{9E4C72B6-4603-40A1-8F51-59491F5C92B2}" type="pres">
      <dgm:prSet presAssocID="{F9656244-745C-48C9-BF59-CFDDA833B3BE}" presName="level2Shape" presStyleLbl="node4" presStyleIdx="4" presStyleCnt="6" custScaleX="495619" custScaleY="148632" custLinFactNeighborX="-14895" custLinFactNeighborY="15485"/>
      <dgm:spPr/>
      <dgm:t>
        <a:bodyPr/>
        <a:lstStyle/>
        <a:p>
          <a:endParaRPr lang="el-GR"/>
        </a:p>
      </dgm:t>
    </dgm:pt>
    <dgm:pt modelId="{5E6BF98D-CAEF-49D8-81E5-CD4E823CE6C6}" type="pres">
      <dgm:prSet presAssocID="{F9656244-745C-48C9-BF59-CFDDA833B3BE}" presName="hierChild3" presStyleCnt="0"/>
      <dgm:spPr/>
      <dgm:t>
        <a:bodyPr/>
        <a:lstStyle/>
        <a:p>
          <a:endParaRPr lang="el-GR"/>
        </a:p>
      </dgm:t>
    </dgm:pt>
    <dgm:pt modelId="{C1159E65-E865-4E93-965A-19D80DFB617D}" type="pres">
      <dgm:prSet presAssocID="{CD06F41A-0DEA-4368-AE09-C5EC056F5BD6}" presName="Name19" presStyleLbl="parChTrans1D4" presStyleIdx="5" presStyleCnt="6"/>
      <dgm:spPr/>
      <dgm:t>
        <a:bodyPr/>
        <a:lstStyle/>
        <a:p>
          <a:endParaRPr lang="el-GR"/>
        </a:p>
      </dgm:t>
    </dgm:pt>
    <dgm:pt modelId="{7BF80780-0FAB-4EE5-8A5D-2FC0602B442A}" type="pres">
      <dgm:prSet presAssocID="{3A814207-813F-4614-84C1-CD3EEAFE8646}" presName="Name21" presStyleCnt="0"/>
      <dgm:spPr/>
      <dgm:t>
        <a:bodyPr/>
        <a:lstStyle/>
        <a:p>
          <a:endParaRPr lang="el-GR"/>
        </a:p>
      </dgm:t>
    </dgm:pt>
    <dgm:pt modelId="{148E25E0-1000-4FA6-B11A-D027FFC0E053}" type="pres">
      <dgm:prSet presAssocID="{3A814207-813F-4614-84C1-CD3EEAFE8646}" presName="level2Shape" presStyleLbl="node4" presStyleIdx="5" presStyleCnt="6" custScaleX="417303" custScaleY="179476" custLinFactNeighborX="-3252" custLinFactNeighborY="79013"/>
      <dgm:spPr/>
      <dgm:t>
        <a:bodyPr/>
        <a:lstStyle/>
        <a:p>
          <a:endParaRPr lang="el-GR"/>
        </a:p>
      </dgm:t>
    </dgm:pt>
    <dgm:pt modelId="{CF1D0154-D824-4DF5-8C63-0EB05E0FFB8C}" type="pres">
      <dgm:prSet presAssocID="{3A814207-813F-4614-84C1-CD3EEAFE8646}" presName="hierChild3" presStyleCnt="0"/>
      <dgm:spPr/>
      <dgm:t>
        <a:bodyPr/>
        <a:lstStyle/>
        <a:p>
          <a:endParaRPr lang="el-GR"/>
        </a:p>
      </dgm:t>
    </dgm:pt>
    <dgm:pt modelId="{ECB8904D-B2BF-4691-8817-FE1676814453}" type="pres">
      <dgm:prSet presAssocID="{B58F3607-3FAF-42AA-9705-E00354F0253B}" presName="bgShapesFlow" presStyleCnt="0"/>
      <dgm:spPr/>
      <dgm:t>
        <a:bodyPr/>
        <a:lstStyle/>
        <a:p>
          <a:endParaRPr lang="el-GR"/>
        </a:p>
      </dgm:t>
    </dgm:pt>
  </dgm:ptLst>
  <dgm:cxnLst>
    <dgm:cxn modelId="{D33A84AB-FDFC-44FD-A0EC-2DC7B6055F5C}" srcId="{1311388E-0F3D-4907-BAE5-5B635CEA5488}" destId="{B2191731-BE22-4129-8F70-00A0E175A5E6}" srcOrd="1" destOrd="0" parTransId="{5E3B7DE0-9AD1-4BBA-92D3-9152F93F7BE7}" sibTransId="{0947E595-D89D-41EB-90AA-A4B0E23212BE}"/>
    <dgm:cxn modelId="{DAE552C7-1CCD-4530-B654-C3F48BEA29BA}" srcId="{B58F3607-3FAF-42AA-9705-E00354F0253B}" destId="{5B27081B-47E5-4448-8BC7-0DB86F094D4A}" srcOrd="0" destOrd="0" parTransId="{C9621B89-1A9C-4A31-97EC-2AC3D85D5E6C}" sibTransId="{5A5CBEB9-66EC-4FC4-8EEA-ABA4C2871B8A}"/>
    <dgm:cxn modelId="{DE8B63CA-3870-4E2B-8CA1-8C1EBEC6F0CC}" type="presOf" srcId="{ECDD608D-2D37-4180-9B67-7116885952D3}" destId="{41EE1673-C595-418D-9498-E43B1990DA92}" srcOrd="0" destOrd="0" presId="urn:microsoft.com/office/officeart/2005/8/layout/hierarchy6"/>
    <dgm:cxn modelId="{EF8D6030-85A5-4953-93AF-2F83E54951AB}" type="presOf" srcId="{F9656244-745C-48C9-BF59-CFDDA833B3BE}" destId="{9E4C72B6-4603-40A1-8F51-59491F5C92B2}" srcOrd="0" destOrd="0" presId="urn:microsoft.com/office/officeart/2005/8/layout/hierarchy6"/>
    <dgm:cxn modelId="{E7C9059C-353C-4395-B962-6EC99D1DA6C6}" type="presOf" srcId="{3DA48A87-4027-4BCD-8E8B-20175B4E5986}" destId="{BB4025FD-7F59-4484-8C9C-000DD5FFAC5D}" srcOrd="0" destOrd="0" presId="urn:microsoft.com/office/officeart/2005/8/layout/hierarchy6"/>
    <dgm:cxn modelId="{B3125D18-6943-4005-A233-C0675A011129}" type="presOf" srcId="{5E3B7DE0-9AD1-4BBA-92D3-9152F93F7BE7}" destId="{5D077E82-85A5-4C0C-86F7-67963DB5E079}" srcOrd="0" destOrd="0" presId="urn:microsoft.com/office/officeart/2005/8/layout/hierarchy6"/>
    <dgm:cxn modelId="{FB294535-C218-4D3D-9FE2-4B3F4F33E60E}" srcId="{2EACC53B-31A5-4EFF-8679-4BEFE67A7C4C}" destId="{1311388E-0F3D-4907-BAE5-5B635CEA5488}" srcOrd="0" destOrd="0" parTransId="{3DA48A87-4027-4BCD-8E8B-20175B4E5986}" sibTransId="{0C628EC4-3A10-418F-9209-BBA4BE43715B}"/>
    <dgm:cxn modelId="{27241EA7-D09D-47EF-8CDA-557B7CA791BA}" srcId="{5B27081B-47E5-4448-8BC7-0DB86F094D4A}" destId="{6903B30A-B409-4AAA-A8B2-2F2F2D40A84B}" srcOrd="0" destOrd="0" parTransId="{7DBF45DC-3A3F-456A-88C0-36DEDDEEB12A}" sibTransId="{A9CC7BE4-6A46-4830-B789-6A0D99553DEC}"/>
    <dgm:cxn modelId="{1F813375-4DDD-4CED-895E-1EE22257D700}" type="presOf" srcId="{13427604-9D4B-43C0-A75C-FCBF32C2CDB4}" destId="{A25BBDD7-5C18-4A2A-84CB-5FC56D8E4882}" srcOrd="0" destOrd="0" presId="urn:microsoft.com/office/officeart/2005/8/layout/hierarchy6"/>
    <dgm:cxn modelId="{7704E449-B393-4DE6-BEF2-5E3868022775}" type="presOf" srcId="{3A814207-813F-4614-84C1-CD3EEAFE8646}" destId="{148E25E0-1000-4FA6-B11A-D027FFC0E053}" srcOrd="0" destOrd="0" presId="urn:microsoft.com/office/officeart/2005/8/layout/hierarchy6"/>
    <dgm:cxn modelId="{931A2CE8-BB34-4DE9-AB76-0028668D8D35}" srcId="{1311388E-0F3D-4907-BAE5-5B635CEA5488}" destId="{13427604-9D4B-43C0-A75C-FCBF32C2CDB4}" srcOrd="0" destOrd="0" parTransId="{308F04B4-9580-41C4-8A65-EECAEF2A17E9}" sibTransId="{0C9BF557-E83B-45F4-A935-8002E2966004}"/>
    <dgm:cxn modelId="{0FEAF5AD-62E6-4D46-9C35-14BCF9A24D5C}" type="presOf" srcId="{DAFEAA5A-F223-4317-AF92-712F608B42C7}" destId="{ED984149-CA69-4BA2-979D-1C8FD27A49AA}" srcOrd="0" destOrd="0" presId="urn:microsoft.com/office/officeart/2005/8/layout/hierarchy6"/>
    <dgm:cxn modelId="{240A18F2-AD07-4F88-8CA4-FC3825161FEA}" type="presOf" srcId="{99C4E11A-F548-4BDF-919D-11A6E66A9060}" destId="{EF47D034-1E21-4B12-8328-4F922007FC93}" srcOrd="0" destOrd="0" presId="urn:microsoft.com/office/officeart/2005/8/layout/hierarchy6"/>
    <dgm:cxn modelId="{5DEC8B07-9BD7-4264-8AF5-6517B8412DE2}" type="presOf" srcId="{DA3001DE-94F2-4AA7-BE38-010845AA0111}" destId="{924882C4-3988-4FC5-8A33-A5264EA88881}" srcOrd="0" destOrd="0" presId="urn:microsoft.com/office/officeart/2005/8/layout/hierarchy6"/>
    <dgm:cxn modelId="{9F988C7F-E6BB-4300-A964-53937DD45C3C}" type="presOf" srcId="{B2191731-BE22-4129-8F70-00A0E175A5E6}" destId="{98549EF3-71DC-4435-A1DF-0910E0F67015}" srcOrd="0" destOrd="0" presId="urn:microsoft.com/office/officeart/2005/8/layout/hierarchy6"/>
    <dgm:cxn modelId="{2735C635-3AD7-41C2-919F-8657335AC649}" type="presOf" srcId="{6903B30A-B409-4AAA-A8B2-2F2F2D40A84B}" destId="{B85D7883-ED84-4899-B88E-B7E39F9F9B83}" srcOrd="0" destOrd="0" presId="urn:microsoft.com/office/officeart/2005/8/layout/hierarchy6"/>
    <dgm:cxn modelId="{4E062C25-2650-4D1B-9EF5-AFEE22F06152}" type="presOf" srcId="{308F04B4-9580-41C4-8A65-EECAEF2A17E9}" destId="{7319C168-8BAB-4B90-A89D-DB39B1A141E7}" srcOrd="0" destOrd="0" presId="urn:microsoft.com/office/officeart/2005/8/layout/hierarchy6"/>
    <dgm:cxn modelId="{42F72B47-B2D5-4EA6-AB42-0D757F1CEE42}" srcId="{ECDD608D-2D37-4180-9B67-7116885952D3}" destId="{2EACC53B-31A5-4EFF-8679-4BEFE67A7C4C}" srcOrd="0" destOrd="0" parTransId="{99C4E11A-F548-4BDF-919D-11A6E66A9060}" sibTransId="{A4E88D3D-5EB2-4CCA-B786-FE64E2863236}"/>
    <dgm:cxn modelId="{221B2AB9-6A83-49E1-B360-A8B8E92ED2D8}" type="presOf" srcId="{5B27081B-47E5-4448-8BC7-0DB86F094D4A}" destId="{09967979-C66F-4E06-9241-87BD7A1BAE0E}" srcOrd="0" destOrd="0" presId="urn:microsoft.com/office/officeart/2005/8/layout/hierarchy6"/>
    <dgm:cxn modelId="{2096DB19-E494-4579-9C39-DBB30BD74435}" type="presOf" srcId="{CD06F41A-0DEA-4368-AE09-C5EC056F5BD6}" destId="{C1159E65-E865-4E93-965A-19D80DFB617D}" srcOrd="0" destOrd="0" presId="urn:microsoft.com/office/officeart/2005/8/layout/hierarchy6"/>
    <dgm:cxn modelId="{4C2218AB-2D21-4CDA-AF4B-D95A26B9FC71}" srcId="{F9656244-745C-48C9-BF59-CFDDA833B3BE}" destId="{3A814207-813F-4614-84C1-CD3EEAFE8646}" srcOrd="0" destOrd="0" parTransId="{CD06F41A-0DEA-4368-AE09-C5EC056F5BD6}" sibTransId="{C721DDA1-886C-4633-9F03-E233E3F3182A}"/>
    <dgm:cxn modelId="{BEBAAFD5-D6C4-4E09-97B4-A5CDAD656385}" type="presOf" srcId="{2EACC53B-31A5-4EFF-8679-4BEFE67A7C4C}" destId="{A1E654ED-5F77-42D9-A8C3-800B7E3DE45B}" srcOrd="0" destOrd="0" presId="urn:microsoft.com/office/officeart/2005/8/layout/hierarchy6"/>
    <dgm:cxn modelId="{4843975B-596C-4092-B01C-3EFD82F367D0}" type="presOf" srcId="{1311388E-0F3D-4907-BAE5-5B635CEA5488}" destId="{1866F257-F3F6-4DD4-AE09-554B8865EABA}" srcOrd="0" destOrd="0" presId="urn:microsoft.com/office/officeart/2005/8/layout/hierarchy6"/>
    <dgm:cxn modelId="{31639698-E07A-4F94-AE04-DBCD74C7A3AD}" type="presOf" srcId="{7DBF45DC-3A3F-456A-88C0-36DEDDEEB12A}" destId="{61FE5DB3-24B5-476E-87C5-620B6DB12D5D}" srcOrd="0" destOrd="0" presId="urn:microsoft.com/office/officeart/2005/8/layout/hierarchy6"/>
    <dgm:cxn modelId="{617E0076-7E02-4954-8D35-DDB8E89B89FB}" srcId="{6903B30A-B409-4AAA-A8B2-2F2F2D40A84B}" destId="{ECDD608D-2D37-4180-9B67-7116885952D3}" srcOrd="0" destOrd="0" parTransId="{DA3001DE-94F2-4AA7-BE38-010845AA0111}" sibTransId="{4CFA32D9-7737-4211-8FB3-A54202405B0C}"/>
    <dgm:cxn modelId="{D3B32438-75A6-4B80-B390-82F78CDFCF62}" type="presOf" srcId="{B58F3607-3FAF-42AA-9705-E00354F0253B}" destId="{EEE5ABE5-51E4-40C0-8478-69C2AB40B144}" srcOrd="0" destOrd="0" presId="urn:microsoft.com/office/officeart/2005/8/layout/hierarchy6"/>
    <dgm:cxn modelId="{1ACED477-8E1A-4A6A-9D1E-33E2C44493DD}" srcId="{2EACC53B-31A5-4EFF-8679-4BEFE67A7C4C}" destId="{F9656244-745C-48C9-BF59-CFDDA833B3BE}" srcOrd="1" destOrd="0" parTransId="{DAFEAA5A-F223-4317-AF92-712F608B42C7}" sibTransId="{D2508461-9078-435E-B4C8-729A43D1818D}"/>
    <dgm:cxn modelId="{25975D70-4010-44FC-BECD-0E0A5391F85A}" type="presParOf" srcId="{EEE5ABE5-51E4-40C0-8478-69C2AB40B144}" destId="{79E7DFAA-52B3-4230-B6CE-75B502D4B1BA}" srcOrd="0" destOrd="0" presId="urn:microsoft.com/office/officeart/2005/8/layout/hierarchy6"/>
    <dgm:cxn modelId="{1F99FE12-2A0C-436A-8C19-9571C0D64BC2}" type="presParOf" srcId="{79E7DFAA-52B3-4230-B6CE-75B502D4B1BA}" destId="{4F4616DC-8DB4-4247-B4FD-89D5B5443B09}" srcOrd="0" destOrd="0" presId="urn:microsoft.com/office/officeart/2005/8/layout/hierarchy6"/>
    <dgm:cxn modelId="{0AFDD1D2-0D18-4BEF-A94E-7BCEA962A64C}" type="presParOf" srcId="{4F4616DC-8DB4-4247-B4FD-89D5B5443B09}" destId="{CCB987B2-2C38-48FB-BA35-717A24CB428D}" srcOrd="0" destOrd="0" presId="urn:microsoft.com/office/officeart/2005/8/layout/hierarchy6"/>
    <dgm:cxn modelId="{97D34CE0-D224-437B-861A-858586EDBCF0}" type="presParOf" srcId="{CCB987B2-2C38-48FB-BA35-717A24CB428D}" destId="{09967979-C66F-4E06-9241-87BD7A1BAE0E}" srcOrd="0" destOrd="0" presId="urn:microsoft.com/office/officeart/2005/8/layout/hierarchy6"/>
    <dgm:cxn modelId="{6FDD7D83-0B58-4CC0-894F-B359D4710C1C}" type="presParOf" srcId="{CCB987B2-2C38-48FB-BA35-717A24CB428D}" destId="{AFCB19AB-C94F-458F-AC90-5467888A4EB5}" srcOrd="1" destOrd="0" presId="urn:microsoft.com/office/officeart/2005/8/layout/hierarchy6"/>
    <dgm:cxn modelId="{C9D2801F-135C-4DF0-82D9-48299A17F9DD}" type="presParOf" srcId="{AFCB19AB-C94F-458F-AC90-5467888A4EB5}" destId="{61FE5DB3-24B5-476E-87C5-620B6DB12D5D}" srcOrd="0" destOrd="0" presId="urn:microsoft.com/office/officeart/2005/8/layout/hierarchy6"/>
    <dgm:cxn modelId="{76224410-7275-4431-8C94-1B353244AEB2}" type="presParOf" srcId="{AFCB19AB-C94F-458F-AC90-5467888A4EB5}" destId="{4771DA3A-585B-4025-B12A-4561DF158FE4}" srcOrd="1" destOrd="0" presId="urn:microsoft.com/office/officeart/2005/8/layout/hierarchy6"/>
    <dgm:cxn modelId="{200FA7DD-7979-4EDB-B1BC-654116D948D3}" type="presParOf" srcId="{4771DA3A-585B-4025-B12A-4561DF158FE4}" destId="{B85D7883-ED84-4899-B88E-B7E39F9F9B83}" srcOrd="0" destOrd="0" presId="urn:microsoft.com/office/officeart/2005/8/layout/hierarchy6"/>
    <dgm:cxn modelId="{35C7FE62-A9FC-479D-A8BC-18460B953C36}" type="presParOf" srcId="{4771DA3A-585B-4025-B12A-4561DF158FE4}" destId="{276ACD5C-F6DD-48EF-8B77-B93F30C86953}" srcOrd="1" destOrd="0" presId="urn:microsoft.com/office/officeart/2005/8/layout/hierarchy6"/>
    <dgm:cxn modelId="{05AF3CCF-CCBE-424C-B044-AF827C77BBCF}" type="presParOf" srcId="{276ACD5C-F6DD-48EF-8B77-B93F30C86953}" destId="{924882C4-3988-4FC5-8A33-A5264EA88881}" srcOrd="0" destOrd="0" presId="urn:microsoft.com/office/officeart/2005/8/layout/hierarchy6"/>
    <dgm:cxn modelId="{F8234D19-DD4A-41E2-8536-27E20234E88E}" type="presParOf" srcId="{276ACD5C-F6DD-48EF-8B77-B93F30C86953}" destId="{AA44ACD7-9F47-4DF8-81D5-2B6E0DCEF979}" srcOrd="1" destOrd="0" presId="urn:microsoft.com/office/officeart/2005/8/layout/hierarchy6"/>
    <dgm:cxn modelId="{FF6BD0BB-F269-4A81-A198-03E038FBE90E}" type="presParOf" srcId="{AA44ACD7-9F47-4DF8-81D5-2B6E0DCEF979}" destId="{41EE1673-C595-418D-9498-E43B1990DA92}" srcOrd="0" destOrd="0" presId="urn:microsoft.com/office/officeart/2005/8/layout/hierarchy6"/>
    <dgm:cxn modelId="{3F2E985D-DD96-49BC-BE35-CE96EA35BAE7}" type="presParOf" srcId="{AA44ACD7-9F47-4DF8-81D5-2B6E0DCEF979}" destId="{B779BD3B-659A-4AA6-BB39-C8317787C6F2}" srcOrd="1" destOrd="0" presId="urn:microsoft.com/office/officeart/2005/8/layout/hierarchy6"/>
    <dgm:cxn modelId="{783E53C8-D4CD-4ADF-9497-931C477C8B02}" type="presParOf" srcId="{B779BD3B-659A-4AA6-BB39-C8317787C6F2}" destId="{EF47D034-1E21-4B12-8328-4F922007FC93}" srcOrd="0" destOrd="0" presId="urn:microsoft.com/office/officeart/2005/8/layout/hierarchy6"/>
    <dgm:cxn modelId="{1A3665D6-D6C2-4410-9A21-8D79B09046A8}" type="presParOf" srcId="{B779BD3B-659A-4AA6-BB39-C8317787C6F2}" destId="{F5E56C11-AEA4-4A6C-A6C4-C47779F07B7A}" srcOrd="1" destOrd="0" presId="urn:microsoft.com/office/officeart/2005/8/layout/hierarchy6"/>
    <dgm:cxn modelId="{2E8CCFF0-EB1A-4093-A44E-06306C0A15CD}" type="presParOf" srcId="{F5E56C11-AEA4-4A6C-A6C4-C47779F07B7A}" destId="{A1E654ED-5F77-42D9-A8C3-800B7E3DE45B}" srcOrd="0" destOrd="0" presId="urn:microsoft.com/office/officeart/2005/8/layout/hierarchy6"/>
    <dgm:cxn modelId="{B656037D-465B-41C4-AAB6-4953B413A72A}" type="presParOf" srcId="{F5E56C11-AEA4-4A6C-A6C4-C47779F07B7A}" destId="{BF0F43BE-4853-4E02-91EB-5271F4990C95}" srcOrd="1" destOrd="0" presId="urn:microsoft.com/office/officeart/2005/8/layout/hierarchy6"/>
    <dgm:cxn modelId="{0485C042-150D-4C81-BC03-5E2FF4FBBEB6}" type="presParOf" srcId="{BF0F43BE-4853-4E02-91EB-5271F4990C95}" destId="{BB4025FD-7F59-4484-8C9C-000DD5FFAC5D}" srcOrd="0" destOrd="0" presId="urn:microsoft.com/office/officeart/2005/8/layout/hierarchy6"/>
    <dgm:cxn modelId="{6456237B-38E7-420A-83D8-B37B53B021F3}" type="presParOf" srcId="{BF0F43BE-4853-4E02-91EB-5271F4990C95}" destId="{8C0A04EC-1657-4BB1-80E2-B095BC8FDE49}" srcOrd="1" destOrd="0" presId="urn:microsoft.com/office/officeart/2005/8/layout/hierarchy6"/>
    <dgm:cxn modelId="{6A495852-8866-4F5C-A7D8-849C62E1D9AA}" type="presParOf" srcId="{8C0A04EC-1657-4BB1-80E2-B095BC8FDE49}" destId="{1866F257-F3F6-4DD4-AE09-554B8865EABA}" srcOrd="0" destOrd="0" presId="urn:microsoft.com/office/officeart/2005/8/layout/hierarchy6"/>
    <dgm:cxn modelId="{F0DDF026-1738-476F-83EA-58603671EAC7}" type="presParOf" srcId="{8C0A04EC-1657-4BB1-80E2-B095BC8FDE49}" destId="{91F150C0-8E9D-4FA2-A2F5-B4330B2B075D}" srcOrd="1" destOrd="0" presId="urn:microsoft.com/office/officeart/2005/8/layout/hierarchy6"/>
    <dgm:cxn modelId="{311CCB91-A33D-4FFC-AC4C-0EE85E4D9BC7}" type="presParOf" srcId="{91F150C0-8E9D-4FA2-A2F5-B4330B2B075D}" destId="{7319C168-8BAB-4B90-A89D-DB39B1A141E7}" srcOrd="0" destOrd="0" presId="urn:microsoft.com/office/officeart/2005/8/layout/hierarchy6"/>
    <dgm:cxn modelId="{4339DEDA-20CA-460E-B7F5-2E4E4AE8BE53}" type="presParOf" srcId="{91F150C0-8E9D-4FA2-A2F5-B4330B2B075D}" destId="{ED3A2996-C20E-4F1F-B1F1-F62BA09375A4}" srcOrd="1" destOrd="0" presId="urn:microsoft.com/office/officeart/2005/8/layout/hierarchy6"/>
    <dgm:cxn modelId="{C5B926B0-6719-47C5-A4B1-F8E3FD136718}" type="presParOf" srcId="{ED3A2996-C20E-4F1F-B1F1-F62BA09375A4}" destId="{A25BBDD7-5C18-4A2A-84CB-5FC56D8E4882}" srcOrd="0" destOrd="0" presId="urn:microsoft.com/office/officeart/2005/8/layout/hierarchy6"/>
    <dgm:cxn modelId="{D9CF5417-6447-4F4A-84BC-D2FA989585B0}" type="presParOf" srcId="{ED3A2996-C20E-4F1F-B1F1-F62BA09375A4}" destId="{96D09E82-11A5-4AEA-92EE-60684FE6E90E}" srcOrd="1" destOrd="0" presId="urn:microsoft.com/office/officeart/2005/8/layout/hierarchy6"/>
    <dgm:cxn modelId="{F9D06945-BA89-4402-AD32-D18A54F15F50}" type="presParOf" srcId="{91F150C0-8E9D-4FA2-A2F5-B4330B2B075D}" destId="{5D077E82-85A5-4C0C-86F7-67963DB5E079}" srcOrd="2" destOrd="0" presId="urn:microsoft.com/office/officeart/2005/8/layout/hierarchy6"/>
    <dgm:cxn modelId="{9F32BEDA-036C-4082-8137-8077194EC14E}" type="presParOf" srcId="{91F150C0-8E9D-4FA2-A2F5-B4330B2B075D}" destId="{AF3F5BAE-515F-4C18-9411-BC7F94E020C5}" srcOrd="3" destOrd="0" presId="urn:microsoft.com/office/officeart/2005/8/layout/hierarchy6"/>
    <dgm:cxn modelId="{87DF44C1-51DA-41A9-BD08-29C69D84C763}" type="presParOf" srcId="{AF3F5BAE-515F-4C18-9411-BC7F94E020C5}" destId="{98549EF3-71DC-4435-A1DF-0910E0F67015}" srcOrd="0" destOrd="0" presId="urn:microsoft.com/office/officeart/2005/8/layout/hierarchy6"/>
    <dgm:cxn modelId="{2F0A7CF5-9263-46F6-BBEC-71CA2AD24E74}" type="presParOf" srcId="{AF3F5BAE-515F-4C18-9411-BC7F94E020C5}" destId="{751AE149-66B8-4336-8036-92FD915B4455}" srcOrd="1" destOrd="0" presId="urn:microsoft.com/office/officeart/2005/8/layout/hierarchy6"/>
    <dgm:cxn modelId="{5E0AD21C-4568-42B4-8C67-4DB77E2AE494}" type="presParOf" srcId="{BF0F43BE-4853-4E02-91EB-5271F4990C95}" destId="{ED984149-CA69-4BA2-979D-1C8FD27A49AA}" srcOrd="2" destOrd="0" presId="urn:microsoft.com/office/officeart/2005/8/layout/hierarchy6"/>
    <dgm:cxn modelId="{4E643671-A774-4880-AD3F-EAC151FDA91B}" type="presParOf" srcId="{BF0F43BE-4853-4E02-91EB-5271F4990C95}" destId="{F76DEEF6-83BB-493D-98E4-A0CB0D6BC5F5}" srcOrd="3" destOrd="0" presId="urn:microsoft.com/office/officeart/2005/8/layout/hierarchy6"/>
    <dgm:cxn modelId="{0B727524-DA41-498F-B0BB-4A49FFCC390B}" type="presParOf" srcId="{F76DEEF6-83BB-493D-98E4-A0CB0D6BC5F5}" destId="{9E4C72B6-4603-40A1-8F51-59491F5C92B2}" srcOrd="0" destOrd="0" presId="urn:microsoft.com/office/officeart/2005/8/layout/hierarchy6"/>
    <dgm:cxn modelId="{08388273-0B26-4F24-B189-57601FF9836D}" type="presParOf" srcId="{F76DEEF6-83BB-493D-98E4-A0CB0D6BC5F5}" destId="{5E6BF98D-CAEF-49D8-81E5-CD4E823CE6C6}" srcOrd="1" destOrd="0" presId="urn:microsoft.com/office/officeart/2005/8/layout/hierarchy6"/>
    <dgm:cxn modelId="{14360D0D-8C35-4A0E-9ABD-EA2055786BE0}" type="presParOf" srcId="{5E6BF98D-CAEF-49D8-81E5-CD4E823CE6C6}" destId="{C1159E65-E865-4E93-965A-19D80DFB617D}" srcOrd="0" destOrd="0" presId="urn:microsoft.com/office/officeart/2005/8/layout/hierarchy6"/>
    <dgm:cxn modelId="{D35FFA77-0476-4405-89C5-DA8FF4068125}" type="presParOf" srcId="{5E6BF98D-CAEF-49D8-81E5-CD4E823CE6C6}" destId="{7BF80780-0FAB-4EE5-8A5D-2FC0602B442A}" srcOrd="1" destOrd="0" presId="urn:microsoft.com/office/officeart/2005/8/layout/hierarchy6"/>
    <dgm:cxn modelId="{574D5913-029B-4D22-A2D6-C08ED66FBEF7}" type="presParOf" srcId="{7BF80780-0FAB-4EE5-8A5D-2FC0602B442A}" destId="{148E25E0-1000-4FA6-B11A-D027FFC0E053}" srcOrd="0" destOrd="0" presId="urn:microsoft.com/office/officeart/2005/8/layout/hierarchy6"/>
    <dgm:cxn modelId="{C76CAADD-887F-43B2-9766-DBC8900D0F67}" type="presParOf" srcId="{7BF80780-0FAB-4EE5-8A5D-2FC0602B442A}" destId="{CF1D0154-D824-4DF5-8C63-0EB05E0FFB8C}" srcOrd="1" destOrd="0" presId="urn:microsoft.com/office/officeart/2005/8/layout/hierarchy6"/>
    <dgm:cxn modelId="{FA9EF0A7-1A4C-445C-B9C1-95FB404D9FFD}" type="presParOf" srcId="{EEE5ABE5-51E4-40C0-8478-69C2AB40B144}" destId="{ECB8904D-B2BF-4691-8817-FE167681445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1168B9-D12B-4FD4-92BF-4141C37D9655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0E0C4655-6B3A-48B0-AAAF-149EC832ED05}">
      <dgm:prSet phldrT="[Κείμενο]" custT="1"/>
      <dgm:spPr/>
      <dgm:t>
        <a:bodyPr/>
        <a:lstStyle/>
        <a:p>
          <a:r>
            <a:rPr lang="en-US" sz="1100">
              <a:latin typeface="Comic Sans MS" pitchFamily="66" charset="0"/>
            </a:rPr>
            <a:t>Staphylococcus aureus </a:t>
          </a:r>
          <a:r>
            <a:rPr lang="el-GR" sz="1100">
              <a:latin typeface="Comic Sans MS" pitchFamily="66" charset="0"/>
            </a:rPr>
            <a:t>στην καλλιέργεια</a:t>
          </a:r>
        </a:p>
      </dgm:t>
    </dgm:pt>
    <dgm:pt modelId="{EFD89B64-5D76-4A66-A887-C9C3DE8EEB38}" type="parTrans" cxnId="{B7EF0E84-AD34-4EEB-BB62-193016E32825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96D08531-312A-488E-A81F-CFA1451A2534}" type="sibTrans" cxnId="{B7EF0E84-AD34-4EEB-BB62-193016E32825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21938FA8-3F57-4A8C-9EBE-C3FCE856605E}">
      <dgm:prSet phldrT="[Κείμενο]" custT="1"/>
      <dgm:spPr/>
      <dgm:t>
        <a:bodyPr/>
        <a:lstStyle/>
        <a:p>
          <a:r>
            <a:rPr lang="el-GR" sz="1100">
              <a:latin typeface="Comic Sans MS" pitchFamily="66" charset="0"/>
            </a:rPr>
            <a:t>Συνέχισε την κάλυψη για </a:t>
          </a:r>
          <a:r>
            <a:rPr lang="en-US" sz="1100">
              <a:latin typeface="Comic Sans MS" pitchFamily="66" charset="0"/>
            </a:rPr>
            <a:t>Gram(+) </a:t>
          </a:r>
          <a:r>
            <a:rPr lang="el-GR" sz="1100">
              <a:latin typeface="Comic Sans MS" pitchFamily="66" charset="0"/>
            </a:rPr>
            <a:t>σύμφωνα με τις ευαισθσίες</a:t>
          </a:r>
        </a:p>
        <a:p>
          <a:r>
            <a:rPr lang="el-GR" sz="1100">
              <a:latin typeface="Comic Sans MS" pitchFamily="66" charset="0"/>
            </a:rPr>
            <a:t>Διακοπή κάλυψης για </a:t>
          </a:r>
          <a:r>
            <a:rPr lang="en-US" sz="1100">
              <a:latin typeface="Comic Sans MS" pitchFamily="66" charset="0"/>
            </a:rPr>
            <a:t>Gram(-)</a:t>
          </a:r>
          <a:endParaRPr lang="el-GR" sz="1100">
            <a:latin typeface="Comic Sans MS" pitchFamily="66" charset="0"/>
          </a:endParaRPr>
        </a:p>
      </dgm:t>
    </dgm:pt>
    <dgm:pt modelId="{E2922B66-D241-4833-942F-697A74CA4045}" type="parTrans" cxnId="{7DBE588A-ACA7-4DFC-9C54-00E4E215BA3D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488E2148-578C-427A-BEA3-D9592C94B659}" type="sibTrans" cxnId="{7DBE588A-ACA7-4DFC-9C54-00E4E215BA3D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5A2D8553-DBE0-471E-BA21-44A0D728452C}">
      <dgm:prSet phldrT="[Κείμενο]" custT="1"/>
      <dgm:spPr/>
      <dgm:t>
        <a:bodyPr/>
        <a:lstStyle/>
        <a:p>
          <a:r>
            <a:rPr lang="el-GR" sz="1100">
              <a:latin typeface="Comic Sans MS" pitchFamily="66" charset="0"/>
            </a:rPr>
            <a:t>Αν πρόκειται για </a:t>
          </a:r>
          <a:r>
            <a:rPr lang="en-US" sz="1100">
              <a:latin typeface="Comic Sans MS" pitchFamily="66" charset="0"/>
            </a:rPr>
            <a:t>MRSA, </a:t>
          </a:r>
          <a:r>
            <a:rPr lang="el-GR" sz="1100">
              <a:latin typeface="Comic Sans MS" pitchFamily="66" charset="0"/>
            </a:rPr>
            <a:t>χορήγηση Βανκομυκίνης ή Τεϊχοπλανίνης</a:t>
          </a:r>
        </a:p>
        <a:p>
          <a:r>
            <a:rPr lang="el-GR" sz="1100">
              <a:latin typeface="Comic Sans MS" pitchFamily="66" charset="0"/>
            </a:rPr>
            <a:t>Πρόσθεσε </a:t>
          </a:r>
          <a:r>
            <a:rPr lang="en-US" sz="1100">
              <a:latin typeface="Comic Sans MS" pitchFamily="66" charset="0"/>
            </a:rPr>
            <a:t>Rifampicin 600 mg </a:t>
          </a:r>
          <a:r>
            <a:rPr lang="el-GR" sz="1100">
              <a:latin typeface="Comic Sans MS" pitchFamily="66" charset="0"/>
            </a:rPr>
            <a:t>για 5-7 ημέρες  </a:t>
          </a:r>
        </a:p>
      </dgm:t>
    </dgm:pt>
    <dgm:pt modelId="{9F4333D7-EDD5-454C-A267-67CB8F8A2013}" type="parTrans" cxnId="{7CF4BFF0-548C-42EA-8EE4-C2B55B2483A8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E073B63F-91EA-4C18-8D94-5ED908B8C126}" type="sibTrans" cxnId="{7CF4BFF0-548C-42EA-8EE4-C2B55B2483A8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AF717745-4B0E-4246-AFC8-7654A1D07D3D}">
      <dgm:prSet custT="1"/>
      <dgm:spPr/>
      <dgm:t>
        <a:bodyPr/>
        <a:lstStyle/>
        <a:p>
          <a:r>
            <a:rPr lang="el-GR" sz="1100">
              <a:latin typeface="Comic Sans MS" pitchFamily="66" charset="0"/>
            </a:rPr>
            <a:t>Παρακολούθησε την κλινική πορεία, τύπο, καλλιέργεια σε 3-5  ημέρες</a:t>
          </a:r>
        </a:p>
      </dgm:t>
    </dgm:pt>
    <dgm:pt modelId="{EBB79749-0E9C-41A0-863E-FE2A5550D677}" type="parTrans" cxnId="{1897FCD8-132B-4975-9445-826A4F3EE1D3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5D789E36-80B4-49CF-8D86-E0DED83F398B}" type="sibTrans" cxnId="{1897FCD8-132B-4975-9445-826A4F3EE1D3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71F249F3-72E0-4235-8370-D10FF38E40AD}">
      <dgm:prSet custT="1"/>
      <dgm:spPr/>
      <dgm:t>
        <a:bodyPr/>
        <a:lstStyle/>
        <a:p>
          <a:r>
            <a:rPr lang="el-GR" sz="1100">
              <a:latin typeface="Comic Sans MS" pitchFamily="66" charset="0"/>
            </a:rPr>
            <a:t>Κλινική βελτίωση (συμπτώματα, καθαρότητα υγρού). Συνέχιση ΑΒ Επανεξέταση για λοίμωξη εξόδου-σήραγγας-ενδοκοιλιακή παθολογία</a:t>
          </a:r>
        </a:p>
      </dgm:t>
    </dgm:pt>
    <dgm:pt modelId="{43F4E9E6-F240-4995-BB7F-59E35CB06CB3}" type="parTrans" cxnId="{F19FE0DA-F8A0-4E7C-92AA-6E58A92DC12E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1B3489FB-1B0B-4A27-8376-0499A1C1B9A1}" type="sibTrans" cxnId="{F19FE0DA-F8A0-4E7C-92AA-6E58A92DC12E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0F7875CF-D0E3-49BB-9782-450C2441A5D7}">
      <dgm:prSet custT="1"/>
      <dgm:spPr/>
      <dgm:t>
        <a:bodyPr/>
        <a:lstStyle/>
        <a:p>
          <a:r>
            <a:rPr lang="el-GR" sz="1100">
              <a:latin typeface="Comic Sans MS" pitchFamily="66" charset="0"/>
            </a:rPr>
            <a:t>Μη-βελτίωση</a:t>
          </a:r>
        </a:p>
      </dgm:t>
    </dgm:pt>
    <dgm:pt modelId="{6B720228-07A0-4C2B-8D3A-1DE531C31E5D}" type="parTrans" cxnId="{3B341BAD-C22F-42D0-9B35-C0D3E1D40B00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321C3E8D-00F9-4DFA-99E8-F2F477082518}" type="sibTrans" cxnId="{3B341BAD-C22F-42D0-9B35-C0D3E1D40B00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E86F6602-F82A-4C15-8215-09D117EB686E}">
      <dgm:prSet custT="1"/>
      <dgm:spPr/>
      <dgm:t>
        <a:bodyPr/>
        <a:lstStyle/>
        <a:p>
          <a:r>
            <a:rPr lang="el-GR" sz="1100">
              <a:latin typeface="Comic Sans MS" pitchFamily="66" charset="0"/>
            </a:rPr>
            <a:t>Μη- βελτίωση μετά 5 ημέρες σε κατάλληλη ΑΒ: αφαίρεση καθετήρα</a:t>
          </a:r>
        </a:p>
      </dgm:t>
    </dgm:pt>
    <dgm:pt modelId="{AAE84B28-38A7-4EE5-B1E6-CA342420B8AE}" type="parTrans" cxnId="{9A63D017-8267-45F3-ABCA-463633820FA3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89DB3E4D-8E03-42B6-8EBE-8F060AD47BD5}" type="sibTrans" cxnId="{9A63D017-8267-45F3-ABCA-463633820FA3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E908A2E8-CFCA-47D3-9242-AF0C27BD22E7}">
      <dgm:prSet custT="1"/>
      <dgm:spPr/>
      <dgm:t>
        <a:bodyPr/>
        <a:lstStyle/>
        <a:p>
          <a:r>
            <a:rPr lang="el-GR" sz="1100" dirty="0">
              <a:latin typeface="Comic Sans MS" pitchFamily="66" charset="0"/>
            </a:rPr>
            <a:t>Περιτονίτιδα με λοίμωξη </a:t>
          </a:r>
          <a:r>
            <a:rPr lang="el-GR" sz="1100" dirty="0" smtClean="0">
              <a:latin typeface="Comic Sans MS" pitchFamily="66" charset="0"/>
            </a:rPr>
            <a:t>εξόδου-σήραγγας </a:t>
          </a:r>
          <a:r>
            <a:rPr lang="el-GR" sz="1100" dirty="0">
              <a:latin typeface="Comic Sans MS" pitchFamily="66" charset="0"/>
            </a:rPr>
            <a:t>μπορεί να αποδειχθεί ανθεκτική</a:t>
          </a:r>
        </a:p>
        <a:p>
          <a:r>
            <a:rPr lang="el-GR" sz="1100" dirty="0">
              <a:latin typeface="Comic Sans MS" pitchFamily="66" charset="0"/>
            </a:rPr>
            <a:t>Άφησε να περάσουν 3 εβδομάδες πριν την επανατοποθέτηση καθετήρα</a:t>
          </a:r>
        </a:p>
      </dgm:t>
    </dgm:pt>
    <dgm:pt modelId="{EEE4F2FD-CC3E-4BD6-AD9E-07FDD152EF38}" type="parTrans" cxnId="{CAE96898-E431-487B-850D-240433F9CEF2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108226A5-0967-40C2-88B3-BD53094DAB96}" type="sibTrans" cxnId="{CAE96898-E431-487B-850D-240433F9CEF2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470BAD05-E80C-4DF6-9CED-826731B93678}">
      <dgm:prSet custT="1"/>
      <dgm:spPr/>
      <dgm:t>
        <a:bodyPr/>
        <a:lstStyle/>
        <a:p>
          <a:r>
            <a:rPr lang="el-GR" sz="1100">
              <a:latin typeface="Comic Sans MS" pitchFamily="66" charset="0"/>
            </a:rPr>
            <a:t>Διάρκεια θεραπείας: 21 ημέρες</a:t>
          </a:r>
        </a:p>
      </dgm:t>
    </dgm:pt>
    <dgm:pt modelId="{D82537C7-269A-477B-93EA-03D45CF4E9DC}" type="parTrans" cxnId="{D633C560-8DC4-4B15-965D-E42F6E551563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24B30E70-0DE8-4F78-9934-B92001675E10}" type="sibTrans" cxnId="{D633C560-8DC4-4B15-965D-E42F6E551563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82F2CBDB-0FB7-4252-8ACF-DFCC52AF6A29}" type="pres">
      <dgm:prSet presAssocID="{C11168B9-D12B-4FD4-92BF-4141C37D965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6D2AB9-7E4C-40F4-B9D6-0AD3C767995F}" type="pres">
      <dgm:prSet presAssocID="{C11168B9-D12B-4FD4-92BF-4141C37D9655}" presName="hierFlow" presStyleCnt="0"/>
      <dgm:spPr/>
    </dgm:pt>
    <dgm:pt modelId="{C8B3E3FF-30E9-4FFE-9D6D-71B931CB5C98}" type="pres">
      <dgm:prSet presAssocID="{C11168B9-D12B-4FD4-92BF-4141C37D965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7078FEA-C8EE-4AD1-9E5A-D6A66F2F968B}" type="pres">
      <dgm:prSet presAssocID="{0E0C4655-6B3A-48B0-AAAF-149EC832ED05}" presName="Name14" presStyleCnt="0"/>
      <dgm:spPr/>
    </dgm:pt>
    <dgm:pt modelId="{FA46342C-9753-4410-AB42-9F28761BDC5A}" type="pres">
      <dgm:prSet presAssocID="{0E0C4655-6B3A-48B0-AAAF-149EC832ED05}" presName="level1Shape" presStyleLbl="node0" presStyleIdx="0" presStyleCnt="1" custScaleX="22230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4CC2BAC-10E1-4C8C-AEC9-CA3B8FD24F65}" type="pres">
      <dgm:prSet presAssocID="{0E0C4655-6B3A-48B0-AAAF-149EC832ED05}" presName="hierChild2" presStyleCnt="0"/>
      <dgm:spPr/>
    </dgm:pt>
    <dgm:pt modelId="{E5193DBE-DB8D-4CCF-BA99-B3183B7191B9}" type="pres">
      <dgm:prSet presAssocID="{E2922B66-D241-4833-942F-697A74CA4045}" presName="Name19" presStyleLbl="parChTrans1D2" presStyleIdx="0" presStyleCnt="1"/>
      <dgm:spPr/>
      <dgm:t>
        <a:bodyPr/>
        <a:lstStyle/>
        <a:p>
          <a:endParaRPr lang="el-GR"/>
        </a:p>
      </dgm:t>
    </dgm:pt>
    <dgm:pt modelId="{0EFC6533-F8CC-40D4-AA60-A071F45AB5FC}" type="pres">
      <dgm:prSet presAssocID="{21938FA8-3F57-4A8C-9EBE-C3FCE856605E}" presName="Name21" presStyleCnt="0"/>
      <dgm:spPr/>
    </dgm:pt>
    <dgm:pt modelId="{614E49E6-6AAB-414E-8C7E-5DA4D1D3CB00}" type="pres">
      <dgm:prSet presAssocID="{21938FA8-3F57-4A8C-9EBE-C3FCE856605E}" presName="level2Shape" presStyleLbl="node2" presStyleIdx="0" presStyleCnt="1" custScaleX="341797" custScaleY="130329"/>
      <dgm:spPr/>
      <dgm:t>
        <a:bodyPr/>
        <a:lstStyle/>
        <a:p>
          <a:endParaRPr lang="el-GR"/>
        </a:p>
      </dgm:t>
    </dgm:pt>
    <dgm:pt modelId="{6E6E6047-8523-4A8A-BFF4-F2FC58B563D8}" type="pres">
      <dgm:prSet presAssocID="{21938FA8-3F57-4A8C-9EBE-C3FCE856605E}" presName="hierChild3" presStyleCnt="0"/>
      <dgm:spPr/>
    </dgm:pt>
    <dgm:pt modelId="{CA503F7A-D557-45EE-9523-7C35947479D3}" type="pres">
      <dgm:prSet presAssocID="{9F4333D7-EDD5-454C-A267-67CB8F8A2013}" presName="Name19" presStyleLbl="parChTrans1D3" presStyleIdx="0" presStyleCnt="1"/>
      <dgm:spPr/>
      <dgm:t>
        <a:bodyPr/>
        <a:lstStyle/>
        <a:p>
          <a:endParaRPr lang="el-GR"/>
        </a:p>
      </dgm:t>
    </dgm:pt>
    <dgm:pt modelId="{E7C3CB08-64DA-4E4E-B514-0DDD998FA653}" type="pres">
      <dgm:prSet presAssocID="{5A2D8553-DBE0-471E-BA21-44A0D728452C}" presName="Name21" presStyleCnt="0"/>
      <dgm:spPr/>
    </dgm:pt>
    <dgm:pt modelId="{D88028CA-E5B2-4F80-A20C-754E90155C32}" type="pres">
      <dgm:prSet presAssocID="{5A2D8553-DBE0-471E-BA21-44A0D728452C}" presName="level2Shape" presStyleLbl="node3" presStyleIdx="0" presStyleCnt="1" custScaleX="397125" custScaleY="109570"/>
      <dgm:spPr/>
      <dgm:t>
        <a:bodyPr/>
        <a:lstStyle/>
        <a:p>
          <a:endParaRPr lang="el-GR"/>
        </a:p>
      </dgm:t>
    </dgm:pt>
    <dgm:pt modelId="{E404F2D4-5379-4D63-B563-CE7E4616B750}" type="pres">
      <dgm:prSet presAssocID="{5A2D8553-DBE0-471E-BA21-44A0D728452C}" presName="hierChild3" presStyleCnt="0"/>
      <dgm:spPr/>
    </dgm:pt>
    <dgm:pt modelId="{B7541F9D-EA2F-487E-AD96-C1C61F04F6E3}" type="pres">
      <dgm:prSet presAssocID="{EBB79749-0E9C-41A0-863E-FE2A5550D677}" presName="Name19" presStyleLbl="parChTrans1D4" presStyleIdx="0" presStyleCnt="6"/>
      <dgm:spPr/>
      <dgm:t>
        <a:bodyPr/>
        <a:lstStyle/>
        <a:p>
          <a:endParaRPr lang="el-GR"/>
        </a:p>
      </dgm:t>
    </dgm:pt>
    <dgm:pt modelId="{E0242C2F-ABDC-4002-AA71-C3827719F2B6}" type="pres">
      <dgm:prSet presAssocID="{AF717745-4B0E-4246-AFC8-7654A1D07D3D}" presName="Name21" presStyleCnt="0"/>
      <dgm:spPr/>
    </dgm:pt>
    <dgm:pt modelId="{D669D843-12D2-4E1C-BC72-8BC7EC56FF9E}" type="pres">
      <dgm:prSet presAssocID="{AF717745-4B0E-4246-AFC8-7654A1D07D3D}" presName="level2Shape" presStyleLbl="node4" presStyleIdx="0" presStyleCnt="6" custScaleX="442607"/>
      <dgm:spPr/>
      <dgm:t>
        <a:bodyPr/>
        <a:lstStyle/>
        <a:p>
          <a:endParaRPr lang="el-GR"/>
        </a:p>
      </dgm:t>
    </dgm:pt>
    <dgm:pt modelId="{EB1F18D5-771A-43F2-80A5-B368EB742AD2}" type="pres">
      <dgm:prSet presAssocID="{AF717745-4B0E-4246-AFC8-7654A1D07D3D}" presName="hierChild3" presStyleCnt="0"/>
      <dgm:spPr/>
    </dgm:pt>
    <dgm:pt modelId="{98C9B320-AF84-483F-85CE-F966A65B2400}" type="pres">
      <dgm:prSet presAssocID="{43F4E9E6-F240-4995-BB7F-59E35CB06CB3}" presName="Name19" presStyleLbl="parChTrans1D4" presStyleIdx="1" presStyleCnt="6"/>
      <dgm:spPr/>
      <dgm:t>
        <a:bodyPr/>
        <a:lstStyle/>
        <a:p>
          <a:endParaRPr lang="el-GR"/>
        </a:p>
      </dgm:t>
    </dgm:pt>
    <dgm:pt modelId="{5DF4C0B0-BBE4-49B4-B208-8E21679D9B5D}" type="pres">
      <dgm:prSet presAssocID="{71F249F3-72E0-4235-8370-D10FF38E40AD}" presName="Name21" presStyleCnt="0"/>
      <dgm:spPr/>
    </dgm:pt>
    <dgm:pt modelId="{1A4ADEEA-668B-4B2D-BDCF-682BE559CD27}" type="pres">
      <dgm:prSet presAssocID="{71F249F3-72E0-4235-8370-D10FF38E40AD}" presName="level2Shape" presStyleLbl="node4" presStyleIdx="1" presStyleCnt="6" custScaleX="312811" custScaleY="131277"/>
      <dgm:spPr/>
      <dgm:t>
        <a:bodyPr/>
        <a:lstStyle/>
        <a:p>
          <a:endParaRPr lang="el-GR"/>
        </a:p>
      </dgm:t>
    </dgm:pt>
    <dgm:pt modelId="{5F1A9A47-1CD7-4C29-88A1-F214CBFA1C9D}" type="pres">
      <dgm:prSet presAssocID="{71F249F3-72E0-4235-8370-D10FF38E40AD}" presName="hierChild3" presStyleCnt="0"/>
      <dgm:spPr/>
    </dgm:pt>
    <dgm:pt modelId="{D44F7CD3-B55C-46D9-9003-6990F32A93E5}" type="pres">
      <dgm:prSet presAssocID="{D82537C7-269A-477B-93EA-03D45CF4E9DC}" presName="Name19" presStyleLbl="parChTrans1D4" presStyleIdx="2" presStyleCnt="6"/>
      <dgm:spPr/>
      <dgm:t>
        <a:bodyPr/>
        <a:lstStyle/>
        <a:p>
          <a:endParaRPr lang="el-GR"/>
        </a:p>
      </dgm:t>
    </dgm:pt>
    <dgm:pt modelId="{35DE556A-6330-4F02-86A8-FDE88CDE3225}" type="pres">
      <dgm:prSet presAssocID="{470BAD05-E80C-4DF6-9CED-826731B93678}" presName="Name21" presStyleCnt="0"/>
      <dgm:spPr/>
    </dgm:pt>
    <dgm:pt modelId="{4D851584-F784-40F8-AD24-9982D250FC07}" type="pres">
      <dgm:prSet presAssocID="{470BAD05-E80C-4DF6-9CED-826731B93678}" presName="level2Shape" presStyleLbl="node4" presStyleIdx="2" presStyleCnt="6" custScaleX="146254"/>
      <dgm:spPr/>
      <dgm:t>
        <a:bodyPr/>
        <a:lstStyle/>
        <a:p>
          <a:endParaRPr lang="el-GR"/>
        </a:p>
      </dgm:t>
    </dgm:pt>
    <dgm:pt modelId="{CB731236-1F44-4EC9-ABBF-A4D4432724CF}" type="pres">
      <dgm:prSet presAssocID="{470BAD05-E80C-4DF6-9CED-826731B93678}" presName="hierChild3" presStyleCnt="0"/>
      <dgm:spPr/>
    </dgm:pt>
    <dgm:pt modelId="{0DB86A85-00FD-4C01-8921-3554D94A5F0C}" type="pres">
      <dgm:prSet presAssocID="{EEE4F2FD-CC3E-4BD6-AD9E-07FDD152EF38}" presName="Name19" presStyleLbl="parChTrans1D4" presStyleIdx="3" presStyleCnt="6"/>
      <dgm:spPr/>
      <dgm:t>
        <a:bodyPr/>
        <a:lstStyle/>
        <a:p>
          <a:endParaRPr lang="el-GR"/>
        </a:p>
      </dgm:t>
    </dgm:pt>
    <dgm:pt modelId="{D4CDAA5C-E9FD-4FB7-9554-4EB77369D845}" type="pres">
      <dgm:prSet presAssocID="{E908A2E8-CFCA-47D3-9242-AF0C27BD22E7}" presName="Name21" presStyleCnt="0"/>
      <dgm:spPr/>
    </dgm:pt>
    <dgm:pt modelId="{1B63CF7F-659C-4849-B1DD-4C96CBDF6ADD}" type="pres">
      <dgm:prSet presAssocID="{E908A2E8-CFCA-47D3-9242-AF0C27BD22E7}" presName="level2Shape" presStyleLbl="node4" presStyleIdx="3" presStyleCnt="6" custScaleX="313675" custScaleY="218183"/>
      <dgm:spPr/>
      <dgm:t>
        <a:bodyPr/>
        <a:lstStyle/>
        <a:p>
          <a:endParaRPr lang="el-GR"/>
        </a:p>
      </dgm:t>
    </dgm:pt>
    <dgm:pt modelId="{2ACCC09D-8DF3-487B-BBF4-1460904F2695}" type="pres">
      <dgm:prSet presAssocID="{E908A2E8-CFCA-47D3-9242-AF0C27BD22E7}" presName="hierChild3" presStyleCnt="0"/>
      <dgm:spPr/>
    </dgm:pt>
    <dgm:pt modelId="{64025666-6AA5-4B53-BDAC-1EDF7B6CA436}" type="pres">
      <dgm:prSet presAssocID="{6B720228-07A0-4C2B-8D3A-1DE531C31E5D}" presName="Name19" presStyleLbl="parChTrans1D4" presStyleIdx="4" presStyleCnt="6"/>
      <dgm:spPr/>
      <dgm:t>
        <a:bodyPr/>
        <a:lstStyle/>
        <a:p>
          <a:endParaRPr lang="el-GR"/>
        </a:p>
      </dgm:t>
    </dgm:pt>
    <dgm:pt modelId="{E7FF54AD-5E68-4081-805B-F245025B4174}" type="pres">
      <dgm:prSet presAssocID="{0F7875CF-D0E3-49BB-9782-450C2441A5D7}" presName="Name21" presStyleCnt="0"/>
      <dgm:spPr/>
    </dgm:pt>
    <dgm:pt modelId="{03027DD4-A841-4D74-84E6-274835BAC701}" type="pres">
      <dgm:prSet presAssocID="{0F7875CF-D0E3-49BB-9782-450C2441A5D7}" presName="level2Shape" presStyleLbl="node4" presStyleIdx="4" presStyleCnt="6"/>
      <dgm:spPr/>
      <dgm:t>
        <a:bodyPr/>
        <a:lstStyle/>
        <a:p>
          <a:endParaRPr lang="el-GR"/>
        </a:p>
      </dgm:t>
    </dgm:pt>
    <dgm:pt modelId="{26E5D16A-0406-4B08-8561-B8CF6B9C716C}" type="pres">
      <dgm:prSet presAssocID="{0F7875CF-D0E3-49BB-9782-450C2441A5D7}" presName="hierChild3" presStyleCnt="0"/>
      <dgm:spPr/>
    </dgm:pt>
    <dgm:pt modelId="{273918C2-213F-4924-85A0-1E3E4AB6F08C}" type="pres">
      <dgm:prSet presAssocID="{AAE84B28-38A7-4EE5-B1E6-CA342420B8AE}" presName="Name19" presStyleLbl="parChTrans1D4" presStyleIdx="5" presStyleCnt="6"/>
      <dgm:spPr/>
      <dgm:t>
        <a:bodyPr/>
        <a:lstStyle/>
        <a:p>
          <a:endParaRPr lang="el-GR"/>
        </a:p>
      </dgm:t>
    </dgm:pt>
    <dgm:pt modelId="{1D43A726-C5FF-4896-9105-5E8F6D8402FF}" type="pres">
      <dgm:prSet presAssocID="{E86F6602-F82A-4C15-8215-09D117EB686E}" presName="Name21" presStyleCnt="0"/>
      <dgm:spPr/>
    </dgm:pt>
    <dgm:pt modelId="{A0EA166C-BFD0-47F5-8C87-48F7C3A2D423}" type="pres">
      <dgm:prSet presAssocID="{E86F6602-F82A-4C15-8215-09D117EB686E}" presName="level2Shape" presStyleLbl="node4" presStyleIdx="5" presStyleCnt="6" custScaleX="188544"/>
      <dgm:spPr/>
      <dgm:t>
        <a:bodyPr/>
        <a:lstStyle/>
        <a:p>
          <a:endParaRPr lang="el-GR"/>
        </a:p>
      </dgm:t>
    </dgm:pt>
    <dgm:pt modelId="{C5C6AB78-66DA-460F-80B2-62319847380B}" type="pres">
      <dgm:prSet presAssocID="{E86F6602-F82A-4C15-8215-09D117EB686E}" presName="hierChild3" presStyleCnt="0"/>
      <dgm:spPr/>
    </dgm:pt>
    <dgm:pt modelId="{26662BBE-FD11-4AF8-A78B-A1A386450F9B}" type="pres">
      <dgm:prSet presAssocID="{C11168B9-D12B-4FD4-92BF-4141C37D9655}" presName="bgShapesFlow" presStyleCnt="0"/>
      <dgm:spPr/>
    </dgm:pt>
  </dgm:ptLst>
  <dgm:cxnLst>
    <dgm:cxn modelId="{1897FCD8-132B-4975-9445-826A4F3EE1D3}" srcId="{5A2D8553-DBE0-471E-BA21-44A0D728452C}" destId="{AF717745-4B0E-4246-AFC8-7654A1D07D3D}" srcOrd="0" destOrd="0" parTransId="{EBB79749-0E9C-41A0-863E-FE2A5550D677}" sibTransId="{5D789E36-80B4-49CF-8D86-E0DED83F398B}"/>
    <dgm:cxn modelId="{8BF3AC53-68BF-4C36-BD69-7B68201F60B8}" type="presOf" srcId="{EEE4F2FD-CC3E-4BD6-AD9E-07FDD152EF38}" destId="{0DB86A85-00FD-4C01-8921-3554D94A5F0C}" srcOrd="0" destOrd="0" presId="urn:microsoft.com/office/officeart/2005/8/layout/hierarchy6"/>
    <dgm:cxn modelId="{6ADEDB46-9F3A-4376-A0EB-FB1CAF0EA111}" type="presOf" srcId="{0E0C4655-6B3A-48B0-AAAF-149EC832ED05}" destId="{FA46342C-9753-4410-AB42-9F28761BDC5A}" srcOrd="0" destOrd="0" presId="urn:microsoft.com/office/officeart/2005/8/layout/hierarchy6"/>
    <dgm:cxn modelId="{E91B8AA0-B91E-4BAF-9905-5D62077196B5}" type="presOf" srcId="{C11168B9-D12B-4FD4-92BF-4141C37D9655}" destId="{82F2CBDB-0FB7-4252-8ACF-DFCC52AF6A29}" srcOrd="0" destOrd="0" presId="urn:microsoft.com/office/officeart/2005/8/layout/hierarchy6"/>
    <dgm:cxn modelId="{CC37F513-6A04-416D-ACBE-BF9F971E01C8}" type="presOf" srcId="{EBB79749-0E9C-41A0-863E-FE2A5550D677}" destId="{B7541F9D-EA2F-487E-AD96-C1C61F04F6E3}" srcOrd="0" destOrd="0" presId="urn:microsoft.com/office/officeart/2005/8/layout/hierarchy6"/>
    <dgm:cxn modelId="{61C6285A-AD73-49C7-A0B4-990105BB8268}" type="presOf" srcId="{E908A2E8-CFCA-47D3-9242-AF0C27BD22E7}" destId="{1B63CF7F-659C-4849-B1DD-4C96CBDF6ADD}" srcOrd="0" destOrd="0" presId="urn:microsoft.com/office/officeart/2005/8/layout/hierarchy6"/>
    <dgm:cxn modelId="{1D2B3FE2-E497-4D55-8C86-2EAF44399AA4}" type="presOf" srcId="{E2922B66-D241-4833-942F-697A74CA4045}" destId="{E5193DBE-DB8D-4CCF-BA99-B3183B7191B9}" srcOrd="0" destOrd="0" presId="urn:microsoft.com/office/officeart/2005/8/layout/hierarchy6"/>
    <dgm:cxn modelId="{9A63D017-8267-45F3-ABCA-463633820FA3}" srcId="{0F7875CF-D0E3-49BB-9782-450C2441A5D7}" destId="{E86F6602-F82A-4C15-8215-09D117EB686E}" srcOrd="0" destOrd="0" parTransId="{AAE84B28-38A7-4EE5-B1E6-CA342420B8AE}" sibTransId="{89DB3E4D-8E03-42B6-8EBE-8F060AD47BD5}"/>
    <dgm:cxn modelId="{4097502C-E888-4D42-B03B-F5CD4CE68913}" type="presOf" srcId="{21938FA8-3F57-4A8C-9EBE-C3FCE856605E}" destId="{614E49E6-6AAB-414E-8C7E-5DA4D1D3CB00}" srcOrd="0" destOrd="0" presId="urn:microsoft.com/office/officeart/2005/8/layout/hierarchy6"/>
    <dgm:cxn modelId="{F19FE0DA-F8A0-4E7C-92AA-6E58A92DC12E}" srcId="{AF717745-4B0E-4246-AFC8-7654A1D07D3D}" destId="{71F249F3-72E0-4235-8370-D10FF38E40AD}" srcOrd="0" destOrd="0" parTransId="{43F4E9E6-F240-4995-BB7F-59E35CB06CB3}" sibTransId="{1B3489FB-1B0B-4A27-8376-0499A1C1B9A1}"/>
    <dgm:cxn modelId="{F07F29E1-DE14-4AC2-8A9F-185CF0D5F939}" type="presOf" srcId="{D82537C7-269A-477B-93EA-03D45CF4E9DC}" destId="{D44F7CD3-B55C-46D9-9003-6990F32A93E5}" srcOrd="0" destOrd="0" presId="urn:microsoft.com/office/officeart/2005/8/layout/hierarchy6"/>
    <dgm:cxn modelId="{B09A4D80-16E0-44D2-AC92-2F2BC541929C}" type="presOf" srcId="{5A2D8553-DBE0-471E-BA21-44A0D728452C}" destId="{D88028CA-E5B2-4F80-A20C-754E90155C32}" srcOrd="0" destOrd="0" presId="urn:microsoft.com/office/officeart/2005/8/layout/hierarchy6"/>
    <dgm:cxn modelId="{C9AEAA67-BBB0-412F-9F7F-F2B6343AA4A5}" type="presOf" srcId="{43F4E9E6-F240-4995-BB7F-59E35CB06CB3}" destId="{98C9B320-AF84-483F-85CE-F966A65B2400}" srcOrd="0" destOrd="0" presId="urn:microsoft.com/office/officeart/2005/8/layout/hierarchy6"/>
    <dgm:cxn modelId="{D633C560-8DC4-4B15-965D-E42F6E551563}" srcId="{71F249F3-72E0-4235-8370-D10FF38E40AD}" destId="{470BAD05-E80C-4DF6-9CED-826731B93678}" srcOrd="0" destOrd="0" parTransId="{D82537C7-269A-477B-93EA-03D45CF4E9DC}" sibTransId="{24B30E70-0DE8-4F78-9934-B92001675E10}"/>
    <dgm:cxn modelId="{B7EF0E84-AD34-4EEB-BB62-193016E32825}" srcId="{C11168B9-D12B-4FD4-92BF-4141C37D9655}" destId="{0E0C4655-6B3A-48B0-AAAF-149EC832ED05}" srcOrd="0" destOrd="0" parTransId="{EFD89B64-5D76-4A66-A887-C9C3DE8EEB38}" sibTransId="{96D08531-312A-488E-A81F-CFA1451A2534}"/>
    <dgm:cxn modelId="{8E1B5067-F7D9-45CF-A8B8-222F14A62353}" type="presOf" srcId="{E86F6602-F82A-4C15-8215-09D117EB686E}" destId="{A0EA166C-BFD0-47F5-8C87-48F7C3A2D423}" srcOrd="0" destOrd="0" presId="urn:microsoft.com/office/officeart/2005/8/layout/hierarchy6"/>
    <dgm:cxn modelId="{FBD3031B-300A-4F69-9294-43E6F8AEC76D}" type="presOf" srcId="{6B720228-07A0-4C2B-8D3A-1DE531C31E5D}" destId="{64025666-6AA5-4B53-BDAC-1EDF7B6CA436}" srcOrd="0" destOrd="0" presId="urn:microsoft.com/office/officeart/2005/8/layout/hierarchy6"/>
    <dgm:cxn modelId="{56E2BECD-31EE-4FBE-A36D-69C07C1CE87B}" type="presOf" srcId="{AAE84B28-38A7-4EE5-B1E6-CA342420B8AE}" destId="{273918C2-213F-4924-85A0-1E3E4AB6F08C}" srcOrd="0" destOrd="0" presId="urn:microsoft.com/office/officeart/2005/8/layout/hierarchy6"/>
    <dgm:cxn modelId="{4019D499-24E9-43B9-AC0D-924BFA888019}" type="presOf" srcId="{9F4333D7-EDD5-454C-A267-67CB8F8A2013}" destId="{CA503F7A-D557-45EE-9523-7C35947479D3}" srcOrd="0" destOrd="0" presId="urn:microsoft.com/office/officeart/2005/8/layout/hierarchy6"/>
    <dgm:cxn modelId="{3B341BAD-C22F-42D0-9B35-C0D3E1D40B00}" srcId="{AF717745-4B0E-4246-AFC8-7654A1D07D3D}" destId="{0F7875CF-D0E3-49BB-9782-450C2441A5D7}" srcOrd="1" destOrd="0" parTransId="{6B720228-07A0-4C2B-8D3A-1DE531C31E5D}" sibTransId="{321C3E8D-00F9-4DFA-99E8-F2F477082518}"/>
    <dgm:cxn modelId="{CAE96898-E431-487B-850D-240433F9CEF2}" srcId="{71F249F3-72E0-4235-8370-D10FF38E40AD}" destId="{E908A2E8-CFCA-47D3-9242-AF0C27BD22E7}" srcOrd="1" destOrd="0" parTransId="{EEE4F2FD-CC3E-4BD6-AD9E-07FDD152EF38}" sibTransId="{108226A5-0967-40C2-88B3-BD53094DAB96}"/>
    <dgm:cxn modelId="{91E4D524-6BD3-4948-8E8A-C3AF1733EE98}" type="presOf" srcId="{470BAD05-E80C-4DF6-9CED-826731B93678}" destId="{4D851584-F784-40F8-AD24-9982D250FC07}" srcOrd="0" destOrd="0" presId="urn:microsoft.com/office/officeart/2005/8/layout/hierarchy6"/>
    <dgm:cxn modelId="{FBAAB015-68EB-47F8-BD75-8985621F9012}" type="presOf" srcId="{71F249F3-72E0-4235-8370-D10FF38E40AD}" destId="{1A4ADEEA-668B-4B2D-BDCF-682BE559CD27}" srcOrd="0" destOrd="0" presId="urn:microsoft.com/office/officeart/2005/8/layout/hierarchy6"/>
    <dgm:cxn modelId="{B91C193E-082B-4B46-BFA9-0EB48F41B347}" type="presOf" srcId="{AF717745-4B0E-4246-AFC8-7654A1D07D3D}" destId="{D669D843-12D2-4E1C-BC72-8BC7EC56FF9E}" srcOrd="0" destOrd="0" presId="urn:microsoft.com/office/officeart/2005/8/layout/hierarchy6"/>
    <dgm:cxn modelId="{01A7DF6E-79FA-4CAD-947F-C4869DF1A382}" type="presOf" srcId="{0F7875CF-D0E3-49BB-9782-450C2441A5D7}" destId="{03027DD4-A841-4D74-84E6-274835BAC701}" srcOrd="0" destOrd="0" presId="urn:microsoft.com/office/officeart/2005/8/layout/hierarchy6"/>
    <dgm:cxn modelId="{7DBE588A-ACA7-4DFC-9C54-00E4E215BA3D}" srcId="{0E0C4655-6B3A-48B0-AAAF-149EC832ED05}" destId="{21938FA8-3F57-4A8C-9EBE-C3FCE856605E}" srcOrd="0" destOrd="0" parTransId="{E2922B66-D241-4833-942F-697A74CA4045}" sibTransId="{488E2148-578C-427A-BEA3-D9592C94B659}"/>
    <dgm:cxn modelId="{7CF4BFF0-548C-42EA-8EE4-C2B55B2483A8}" srcId="{21938FA8-3F57-4A8C-9EBE-C3FCE856605E}" destId="{5A2D8553-DBE0-471E-BA21-44A0D728452C}" srcOrd="0" destOrd="0" parTransId="{9F4333D7-EDD5-454C-A267-67CB8F8A2013}" sibTransId="{E073B63F-91EA-4C18-8D94-5ED908B8C126}"/>
    <dgm:cxn modelId="{06AAC0E0-7590-4237-AAEC-D06B0D58F912}" type="presParOf" srcId="{82F2CBDB-0FB7-4252-8ACF-DFCC52AF6A29}" destId="{CF6D2AB9-7E4C-40F4-B9D6-0AD3C767995F}" srcOrd="0" destOrd="0" presId="urn:microsoft.com/office/officeart/2005/8/layout/hierarchy6"/>
    <dgm:cxn modelId="{0FEE3265-9A0A-4459-8E30-D9D9DF55CD6B}" type="presParOf" srcId="{CF6D2AB9-7E4C-40F4-B9D6-0AD3C767995F}" destId="{C8B3E3FF-30E9-4FFE-9D6D-71B931CB5C98}" srcOrd="0" destOrd="0" presId="urn:microsoft.com/office/officeart/2005/8/layout/hierarchy6"/>
    <dgm:cxn modelId="{490CB612-8608-4132-B71F-DC666DD8E76F}" type="presParOf" srcId="{C8B3E3FF-30E9-4FFE-9D6D-71B931CB5C98}" destId="{C7078FEA-C8EE-4AD1-9E5A-D6A66F2F968B}" srcOrd="0" destOrd="0" presId="urn:microsoft.com/office/officeart/2005/8/layout/hierarchy6"/>
    <dgm:cxn modelId="{06BF542F-47A4-4BBF-9452-B9BC7D22FD77}" type="presParOf" srcId="{C7078FEA-C8EE-4AD1-9E5A-D6A66F2F968B}" destId="{FA46342C-9753-4410-AB42-9F28761BDC5A}" srcOrd="0" destOrd="0" presId="urn:microsoft.com/office/officeart/2005/8/layout/hierarchy6"/>
    <dgm:cxn modelId="{1C27CF9E-D2ED-44BB-9422-14B44BE2DE8D}" type="presParOf" srcId="{C7078FEA-C8EE-4AD1-9E5A-D6A66F2F968B}" destId="{84CC2BAC-10E1-4C8C-AEC9-CA3B8FD24F65}" srcOrd="1" destOrd="0" presId="urn:microsoft.com/office/officeart/2005/8/layout/hierarchy6"/>
    <dgm:cxn modelId="{5A94A5E8-AFCF-484C-A8BF-A338C2AFAEF4}" type="presParOf" srcId="{84CC2BAC-10E1-4C8C-AEC9-CA3B8FD24F65}" destId="{E5193DBE-DB8D-4CCF-BA99-B3183B7191B9}" srcOrd="0" destOrd="0" presId="urn:microsoft.com/office/officeart/2005/8/layout/hierarchy6"/>
    <dgm:cxn modelId="{847AA69F-B75B-42B6-AACF-CF2D023402C5}" type="presParOf" srcId="{84CC2BAC-10E1-4C8C-AEC9-CA3B8FD24F65}" destId="{0EFC6533-F8CC-40D4-AA60-A071F45AB5FC}" srcOrd="1" destOrd="0" presId="urn:microsoft.com/office/officeart/2005/8/layout/hierarchy6"/>
    <dgm:cxn modelId="{1B71C830-4D69-4849-B77E-1FB3A859DD76}" type="presParOf" srcId="{0EFC6533-F8CC-40D4-AA60-A071F45AB5FC}" destId="{614E49E6-6AAB-414E-8C7E-5DA4D1D3CB00}" srcOrd="0" destOrd="0" presId="urn:microsoft.com/office/officeart/2005/8/layout/hierarchy6"/>
    <dgm:cxn modelId="{E28C0BE2-BE16-4ED3-9344-D26F73F476C3}" type="presParOf" srcId="{0EFC6533-F8CC-40D4-AA60-A071F45AB5FC}" destId="{6E6E6047-8523-4A8A-BFF4-F2FC58B563D8}" srcOrd="1" destOrd="0" presId="urn:microsoft.com/office/officeart/2005/8/layout/hierarchy6"/>
    <dgm:cxn modelId="{BC934BD0-1920-4F08-8CC2-DEC625F880E2}" type="presParOf" srcId="{6E6E6047-8523-4A8A-BFF4-F2FC58B563D8}" destId="{CA503F7A-D557-45EE-9523-7C35947479D3}" srcOrd="0" destOrd="0" presId="urn:microsoft.com/office/officeart/2005/8/layout/hierarchy6"/>
    <dgm:cxn modelId="{176A42E9-AE5B-458F-BDB5-30B4069DD4CC}" type="presParOf" srcId="{6E6E6047-8523-4A8A-BFF4-F2FC58B563D8}" destId="{E7C3CB08-64DA-4E4E-B514-0DDD998FA653}" srcOrd="1" destOrd="0" presId="urn:microsoft.com/office/officeart/2005/8/layout/hierarchy6"/>
    <dgm:cxn modelId="{AC217CF7-DDDF-4D2A-9C07-EDA024507C94}" type="presParOf" srcId="{E7C3CB08-64DA-4E4E-B514-0DDD998FA653}" destId="{D88028CA-E5B2-4F80-A20C-754E90155C32}" srcOrd="0" destOrd="0" presId="urn:microsoft.com/office/officeart/2005/8/layout/hierarchy6"/>
    <dgm:cxn modelId="{5012A337-69C0-44C4-88FF-55C723B5A1B5}" type="presParOf" srcId="{E7C3CB08-64DA-4E4E-B514-0DDD998FA653}" destId="{E404F2D4-5379-4D63-B563-CE7E4616B750}" srcOrd="1" destOrd="0" presId="urn:microsoft.com/office/officeart/2005/8/layout/hierarchy6"/>
    <dgm:cxn modelId="{DCA8C99B-B439-4D11-8BEA-B9A3B6277066}" type="presParOf" srcId="{E404F2D4-5379-4D63-B563-CE7E4616B750}" destId="{B7541F9D-EA2F-487E-AD96-C1C61F04F6E3}" srcOrd="0" destOrd="0" presId="urn:microsoft.com/office/officeart/2005/8/layout/hierarchy6"/>
    <dgm:cxn modelId="{4088340F-6B86-45B5-ACA2-DD2A716FD5ED}" type="presParOf" srcId="{E404F2D4-5379-4D63-B563-CE7E4616B750}" destId="{E0242C2F-ABDC-4002-AA71-C3827719F2B6}" srcOrd="1" destOrd="0" presId="urn:microsoft.com/office/officeart/2005/8/layout/hierarchy6"/>
    <dgm:cxn modelId="{51E20DA2-C07C-41A5-883F-1E910533D711}" type="presParOf" srcId="{E0242C2F-ABDC-4002-AA71-C3827719F2B6}" destId="{D669D843-12D2-4E1C-BC72-8BC7EC56FF9E}" srcOrd="0" destOrd="0" presId="urn:microsoft.com/office/officeart/2005/8/layout/hierarchy6"/>
    <dgm:cxn modelId="{54440A84-708A-40B8-9D1B-2E1FBB2B3F15}" type="presParOf" srcId="{E0242C2F-ABDC-4002-AA71-C3827719F2B6}" destId="{EB1F18D5-771A-43F2-80A5-B368EB742AD2}" srcOrd="1" destOrd="0" presId="urn:microsoft.com/office/officeart/2005/8/layout/hierarchy6"/>
    <dgm:cxn modelId="{598FA7E8-9B0A-44C1-BBB4-22A79765EB92}" type="presParOf" srcId="{EB1F18D5-771A-43F2-80A5-B368EB742AD2}" destId="{98C9B320-AF84-483F-85CE-F966A65B2400}" srcOrd="0" destOrd="0" presId="urn:microsoft.com/office/officeart/2005/8/layout/hierarchy6"/>
    <dgm:cxn modelId="{9B6C5885-85AE-4EE3-956E-DE552889C63C}" type="presParOf" srcId="{EB1F18D5-771A-43F2-80A5-B368EB742AD2}" destId="{5DF4C0B0-BBE4-49B4-B208-8E21679D9B5D}" srcOrd="1" destOrd="0" presId="urn:microsoft.com/office/officeart/2005/8/layout/hierarchy6"/>
    <dgm:cxn modelId="{A2D00171-9752-4F4B-BA9D-4A92F4056BAC}" type="presParOf" srcId="{5DF4C0B0-BBE4-49B4-B208-8E21679D9B5D}" destId="{1A4ADEEA-668B-4B2D-BDCF-682BE559CD27}" srcOrd="0" destOrd="0" presId="urn:microsoft.com/office/officeart/2005/8/layout/hierarchy6"/>
    <dgm:cxn modelId="{C27BC514-CE9C-4EE0-8B1B-B6E5787EAF83}" type="presParOf" srcId="{5DF4C0B0-BBE4-49B4-B208-8E21679D9B5D}" destId="{5F1A9A47-1CD7-4C29-88A1-F214CBFA1C9D}" srcOrd="1" destOrd="0" presId="urn:microsoft.com/office/officeart/2005/8/layout/hierarchy6"/>
    <dgm:cxn modelId="{91A4D709-5F11-4562-9D8A-67110DFB1F3C}" type="presParOf" srcId="{5F1A9A47-1CD7-4C29-88A1-F214CBFA1C9D}" destId="{D44F7CD3-B55C-46D9-9003-6990F32A93E5}" srcOrd="0" destOrd="0" presId="urn:microsoft.com/office/officeart/2005/8/layout/hierarchy6"/>
    <dgm:cxn modelId="{DC1754A6-2101-448C-8926-C41CCE30FA24}" type="presParOf" srcId="{5F1A9A47-1CD7-4C29-88A1-F214CBFA1C9D}" destId="{35DE556A-6330-4F02-86A8-FDE88CDE3225}" srcOrd="1" destOrd="0" presId="urn:microsoft.com/office/officeart/2005/8/layout/hierarchy6"/>
    <dgm:cxn modelId="{3F249BD6-C98D-4167-A906-1EA7A963DFC4}" type="presParOf" srcId="{35DE556A-6330-4F02-86A8-FDE88CDE3225}" destId="{4D851584-F784-40F8-AD24-9982D250FC07}" srcOrd="0" destOrd="0" presId="urn:microsoft.com/office/officeart/2005/8/layout/hierarchy6"/>
    <dgm:cxn modelId="{C880C909-B410-4ECD-8E09-C15AF943940F}" type="presParOf" srcId="{35DE556A-6330-4F02-86A8-FDE88CDE3225}" destId="{CB731236-1F44-4EC9-ABBF-A4D4432724CF}" srcOrd="1" destOrd="0" presId="urn:microsoft.com/office/officeart/2005/8/layout/hierarchy6"/>
    <dgm:cxn modelId="{898CE528-5D73-48AD-A905-3B79646939FD}" type="presParOf" srcId="{5F1A9A47-1CD7-4C29-88A1-F214CBFA1C9D}" destId="{0DB86A85-00FD-4C01-8921-3554D94A5F0C}" srcOrd="2" destOrd="0" presId="urn:microsoft.com/office/officeart/2005/8/layout/hierarchy6"/>
    <dgm:cxn modelId="{090C59D7-B291-4917-960B-4944220961E5}" type="presParOf" srcId="{5F1A9A47-1CD7-4C29-88A1-F214CBFA1C9D}" destId="{D4CDAA5C-E9FD-4FB7-9554-4EB77369D845}" srcOrd="3" destOrd="0" presId="urn:microsoft.com/office/officeart/2005/8/layout/hierarchy6"/>
    <dgm:cxn modelId="{B66153AE-CC72-4F2C-8AF4-E7F6CAE3D4A0}" type="presParOf" srcId="{D4CDAA5C-E9FD-4FB7-9554-4EB77369D845}" destId="{1B63CF7F-659C-4849-B1DD-4C96CBDF6ADD}" srcOrd="0" destOrd="0" presId="urn:microsoft.com/office/officeart/2005/8/layout/hierarchy6"/>
    <dgm:cxn modelId="{542BC022-DA35-448A-A16F-57C595449680}" type="presParOf" srcId="{D4CDAA5C-E9FD-4FB7-9554-4EB77369D845}" destId="{2ACCC09D-8DF3-487B-BBF4-1460904F2695}" srcOrd="1" destOrd="0" presId="urn:microsoft.com/office/officeart/2005/8/layout/hierarchy6"/>
    <dgm:cxn modelId="{92FE7F99-B210-429A-9D8E-03E2EBA5E320}" type="presParOf" srcId="{EB1F18D5-771A-43F2-80A5-B368EB742AD2}" destId="{64025666-6AA5-4B53-BDAC-1EDF7B6CA436}" srcOrd="2" destOrd="0" presId="urn:microsoft.com/office/officeart/2005/8/layout/hierarchy6"/>
    <dgm:cxn modelId="{69D2E75C-B517-43CF-9D70-A968B81C032B}" type="presParOf" srcId="{EB1F18D5-771A-43F2-80A5-B368EB742AD2}" destId="{E7FF54AD-5E68-4081-805B-F245025B4174}" srcOrd="3" destOrd="0" presId="urn:microsoft.com/office/officeart/2005/8/layout/hierarchy6"/>
    <dgm:cxn modelId="{B75B6D9B-2F49-4410-8AB2-0927C4941065}" type="presParOf" srcId="{E7FF54AD-5E68-4081-805B-F245025B4174}" destId="{03027DD4-A841-4D74-84E6-274835BAC701}" srcOrd="0" destOrd="0" presId="urn:microsoft.com/office/officeart/2005/8/layout/hierarchy6"/>
    <dgm:cxn modelId="{0C3B6A2D-424E-4CAE-8608-F971E1F178D3}" type="presParOf" srcId="{E7FF54AD-5E68-4081-805B-F245025B4174}" destId="{26E5D16A-0406-4B08-8561-B8CF6B9C716C}" srcOrd="1" destOrd="0" presId="urn:microsoft.com/office/officeart/2005/8/layout/hierarchy6"/>
    <dgm:cxn modelId="{F0290FF7-218C-4681-AB16-3204644C326A}" type="presParOf" srcId="{26E5D16A-0406-4B08-8561-B8CF6B9C716C}" destId="{273918C2-213F-4924-85A0-1E3E4AB6F08C}" srcOrd="0" destOrd="0" presId="urn:microsoft.com/office/officeart/2005/8/layout/hierarchy6"/>
    <dgm:cxn modelId="{48CB26AF-7461-493D-A4EF-2CDEA669167C}" type="presParOf" srcId="{26E5D16A-0406-4B08-8561-B8CF6B9C716C}" destId="{1D43A726-C5FF-4896-9105-5E8F6D8402FF}" srcOrd="1" destOrd="0" presId="urn:microsoft.com/office/officeart/2005/8/layout/hierarchy6"/>
    <dgm:cxn modelId="{FA381520-7F1E-4C99-AFBA-7CA70CDE5AD7}" type="presParOf" srcId="{1D43A726-C5FF-4896-9105-5E8F6D8402FF}" destId="{A0EA166C-BFD0-47F5-8C87-48F7C3A2D423}" srcOrd="0" destOrd="0" presId="urn:microsoft.com/office/officeart/2005/8/layout/hierarchy6"/>
    <dgm:cxn modelId="{94E0AB6E-5728-4015-86D6-ACCF0D108997}" type="presParOf" srcId="{1D43A726-C5FF-4896-9105-5E8F6D8402FF}" destId="{C5C6AB78-66DA-460F-80B2-62319847380B}" srcOrd="1" destOrd="0" presId="urn:microsoft.com/office/officeart/2005/8/layout/hierarchy6"/>
    <dgm:cxn modelId="{3AD33473-9BC0-4A71-B50F-C0543A4C86CC}" type="presParOf" srcId="{82F2CBDB-0FB7-4252-8ACF-DFCC52AF6A29}" destId="{26662BBE-FD11-4AF8-A78B-A1A386450F9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93E4BB-C67B-4D8E-976F-86EB18C7054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l-GR"/>
        </a:p>
      </dgm:t>
    </dgm:pt>
    <dgm:pt modelId="{C05439EF-D676-42F4-8BCF-BD8C5FC2F402}">
      <dgm:prSet phldrT="[Κείμενο]" custT="1"/>
      <dgm:spPr/>
      <dgm:t>
        <a:bodyPr/>
        <a:lstStyle/>
        <a:p>
          <a:r>
            <a:rPr lang="el-GR" sz="1000">
              <a:latin typeface="Comic Sans MS" pitchFamily="66" charset="0"/>
            </a:rPr>
            <a:t>Καλλιέργεια αρνητική τις ημέρες 1 &amp; 2</a:t>
          </a:r>
        </a:p>
      </dgm:t>
    </dgm:pt>
    <dgm:pt modelId="{7A19A1E0-E1A0-4BCE-906B-844D521F9F4D}" type="parTrans" cxnId="{E3036911-C713-4022-8200-CF42528CC556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98898FFB-3CD1-46B2-B69C-28E711962945}" type="sibTrans" cxnId="{E3036911-C713-4022-8200-CF42528CC556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C3D3B582-6355-4320-98DD-302CDF35B1FE}">
      <dgm:prSet phldrT="[Κείμενο]" custT="1"/>
      <dgm:spPr/>
      <dgm:t>
        <a:bodyPr/>
        <a:lstStyle/>
        <a:p>
          <a:r>
            <a:rPr lang="el-GR" sz="1000">
              <a:latin typeface="Comic Sans MS" pitchFamily="66" charset="0"/>
            </a:rPr>
            <a:t>Συνέχισε την αρχική θεραπεία</a:t>
          </a:r>
        </a:p>
      </dgm:t>
    </dgm:pt>
    <dgm:pt modelId="{D71118B3-471B-445A-B7C9-8D8CC7566A18}" type="parTrans" cxnId="{7881F819-FCFF-48B3-BB33-D982C8276FA7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2CCA1EAE-04FF-43E2-9D10-AE59DD69FFBA}" type="sibTrans" cxnId="{7881F819-FCFF-48B3-BB33-D982C8276FA7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9FAFB508-A868-4D8E-9BF1-4B07D4358AE1}">
      <dgm:prSet phldrT="[Κείμενο]" custT="1"/>
      <dgm:spPr/>
      <dgm:t>
        <a:bodyPr/>
        <a:lstStyle/>
        <a:p>
          <a:r>
            <a:rPr lang="el-GR" sz="1000" dirty="0">
              <a:latin typeface="Comic Sans MS" pitchFamily="66" charset="0"/>
            </a:rPr>
            <a:t>Ημέρα 3: η καλλιέργεια </a:t>
          </a:r>
          <a:r>
            <a:rPr lang="el-GR" sz="1000" dirty="0" smtClean="0">
              <a:latin typeface="Comic Sans MS" pitchFamily="66" charset="0"/>
            </a:rPr>
            <a:t>παραμένει </a:t>
          </a:r>
          <a:r>
            <a:rPr lang="el-GR" sz="1000" dirty="0">
              <a:latin typeface="Comic Sans MS" pitchFamily="66" charset="0"/>
            </a:rPr>
            <a:t>αρνητική</a:t>
          </a:r>
        </a:p>
        <a:p>
          <a:r>
            <a:rPr lang="el-GR" sz="1000" dirty="0">
              <a:latin typeface="Comic Sans MS" pitchFamily="66" charset="0"/>
            </a:rPr>
            <a:t>Κλινική εκτίμηση</a:t>
          </a:r>
        </a:p>
        <a:p>
          <a:r>
            <a:rPr lang="el-GR" sz="1000" dirty="0">
              <a:latin typeface="Comic Sans MS" pitchFamily="66" charset="0"/>
            </a:rPr>
            <a:t>Κύτταρα, τύπος</a:t>
          </a:r>
        </a:p>
      </dgm:t>
    </dgm:pt>
    <dgm:pt modelId="{2EBCD196-0856-4827-B07C-8E67F509AACB}" type="parTrans" cxnId="{31925402-CD48-492E-B3DC-49D7A00EB712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0C48061E-977B-4E7C-95D1-89A27CEC6EE4}" type="sibTrans" cxnId="{31925402-CD48-492E-B3DC-49D7A00EB712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C2253FDF-BE4C-43FE-91FF-EB367F88A702}">
      <dgm:prSet custT="1"/>
      <dgm:spPr/>
      <dgm:t>
        <a:bodyPr/>
        <a:lstStyle/>
        <a:p>
          <a:r>
            <a:rPr lang="el-GR" sz="1000">
              <a:latin typeface="Comic Sans MS" pitchFamily="66" charset="0"/>
            </a:rPr>
            <a:t>Η λοίμωξη δεν υποχωρεί</a:t>
          </a:r>
        </a:p>
        <a:p>
          <a:r>
            <a:rPr lang="el-GR" sz="1000">
              <a:latin typeface="Comic Sans MS" pitchFamily="66" charset="0"/>
            </a:rPr>
            <a:t>Ειδικές καλλιέργειες: ιοί, μυκόπλασμα, μυκοβακτηρίδια, λεγιονέλλα</a:t>
          </a:r>
        </a:p>
      </dgm:t>
    </dgm:pt>
    <dgm:pt modelId="{15A0BB8D-C259-41DF-B617-3529FCF13223}" type="parTrans" cxnId="{2F3F061B-9430-44FE-A896-36BC75A6A34B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FE4BB14B-AA97-4BB2-B37A-7247AF723D8C}" type="sibTrans" cxnId="{2F3F061B-9430-44FE-A896-36BC75A6A34B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9599EF31-6B71-4006-8F78-BC80659C7275}">
      <dgm:prSet custT="1"/>
      <dgm:spPr/>
      <dgm:t>
        <a:bodyPr/>
        <a:lstStyle/>
        <a:p>
          <a:r>
            <a:rPr lang="el-GR" sz="1000" dirty="0">
              <a:latin typeface="Comic Sans MS" pitchFamily="66" charset="0"/>
            </a:rPr>
            <a:t>Η λοίμωξη υποχωρεί</a:t>
          </a:r>
        </a:p>
        <a:p>
          <a:r>
            <a:rPr lang="el-GR" sz="1000" dirty="0">
              <a:latin typeface="Comic Sans MS" pitchFamily="66" charset="0"/>
            </a:rPr>
            <a:t>Ο </a:t>
          </a:r>
          <a:r>
            <a:rPr lang="el-GR" sz="1000" dirty="0" err="1">
              <a:latin typeface="Comic Sans MS" pitchFamily="66" charset="0"/>
            </a:rPr>
            <a:t>αθενής</a:t>
          </a:r>
          <a:r>
            <a:rPr lang="el-GR" sz="1000" dirty="0">
              <a:latin typeface="Comic Sans MS" pitchFamily="66" charset="0"/>
            </a:rPr>
            <a:t> βελτιώνεται</a:t>
          </a:r>
        </a:p>
        <a:p>
          <a:endParaRPr lang="el-GR" sz="1000" dirty="0">
            <a:latin typeface="Comic Sans MS" pitchFamily="66" charset="0"/>
          </a:endParaRPr>
        </a:p>
      </dgm:t>
    </dgm:pt>
    <dgm:pt modelId="{1C13D55D-8EA6-4423-A63A-F8519CD55526}" type="parTrans" cxnId="{33CE24AB-42CE-4FB3-99F4-BE827CAC9151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33575FDC-1698-4001-8643-E89A9D3C8506}" type="sibTrans" cxnId="{33CE24AB-42CE-4FB3-99F4-BE827CAC9151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4222D90B-8620-457D-AA4E-8588A12CCD7A}">
      <dgm:prSet custT="1"/>
      <dgm:spPr/>
      <dgm:t>
        <a:bodyPr/>
        <a:lstStyle/>
        <a:p>
          <a:r>
            <a:rPr lang="el-GR" sz="1000">
              <a:latin typeface="Comic Sans MS" pitchFamily="66" charset="0"/>
            </a:rPr>
            <a:t>Συνέχισε την αγωγή για 14 ημέρες</a:t>
          </a:r>
        </a:p>
      </dgm:t>
    </dgm:pt>
    <dgm:pt modelId="{DAFE4CD2-4935-4F39-8153-CFE8A02232AF}" type="parTrans" cxnId="{DB93F647-2FE5-43AE-A82E-62F2F49CA09F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0C0B3344-FFD2-4EB6-A5A3-33B30101DB70}" type="sibTrans" cxnId="{DB93F647-2FE5-43AE-A82E-62F2F49CA09F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2C1DD481-63DB-44E9-90E9-F2E2083A3A93}">
      <dgm:prSet custT="1"/>
      <dgm:spPr/>
      <dgm:t>
        <a:bodyPr/>
        <a:lstStyle/>
        <a:p>
          <a:r>
            <a:rPr lang="el-GR" sz="1000">
              <a:latin typeface="Comic Sans MS" pitchFamily="66" charset="0"/>
            </a:rPr>
            <a:t>Η καλλιέργεια παραμένει αρνητική</a:t>
          </a:r>
        </a:p>
      </dgm:t>
    </dgm:pt>
    <dgm:pt modelId="{C2A24D8C-3F44-4C4D-B1FC-3448494512EA}" type="parTrans" cxnId="{FA6F0E07-D3FA-4708-9F92-17BB75F8087F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8AB55EB0-C6D4-45F5-B05B-B85E583046DD}" type="sibTrans" cxnId="{FA6F0E07-D3FA-4708-9F92-17BB75F8087F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ABC59D8B-7A8B-492F-95DF-14E7AA95D8A9}">
      <dgm:prSet custT="1"/>
      <dgm:spPr/>
      <dgm:t>
        <a:bodyPr/>
        <a:lstStyle/>
        <a:p>
          <a:r>
            <a:rPr lang="el-GR" sz="1000">
              <a:latin typeface="Comic Sans MS" pitchFamily="66" charset="0"/>
            </a:rPr>
            <a:t>Θετικοποίηση καλλιέργειας</a:t>
          </a:r>
        </a:p>
      </dgm:t>
    </dgm:pt>
    <dgm:pt modelId="{9B6CE6D6-D96B-498C-A97F-38BFE2AED76A}" type="parTrans" cxnId="{3444DA0E-D18A-445F-84B4-3C7F78F7413A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AE53DBFE-BAE4-4BE1-ACB2-5E633AA73CF4}" type="sibTrans" cxnId="{3444DA0E-D18A-445F-84B4-3C7F78F7413A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46574B1B-1888-41A0-B0C8-A82E67C1D11E}">
      <dgm:prSet custT="1"/>
      <dgm:spPr/>
      <dgm:t>
        <a:bodyPr/>
        <a:lstStyle/>
        <a:p>
          <a:r>
            <a:rPr lang="el-GR" sz="1000" dirty="0">
              <a:latin typeface="Comic Sans MS" pitchFamily="66" charset="0"/>
            </a:rPr>
            <a:t>Προσαρμογή της ΑΒ ανάλογα με τον </a:t>
          </a:r>
          <a:r>
            <a:rPr lang="el-GR" sz="1000" dirty="0" err="1">
              <a:latin typeface="Comic Sans MS" pitchFamily="66" charset="0"/>
            </a:rPr>
            <a:t>μικρο</a:t>
          </a:r>
          <a:r>
            <a:rPr lang="el-GR" sz="1000" dirty="0">
              <a:latin typeface="Comic Sans MS" pitchFamily="66" charset="0"/>
            </a:rPr>
            <a:t>-οργανισμό που </a:t>
          </a:r>
          <a:r>
            <a:rPr lang="el-GR" sz="1000" dirty="0" err="1">
              <a:latin typeface="Comic Sans MS" pitchFamily="66" charset="0"/>
            </a:rPr>
            <a:t>ταυτοποιήθηκε</a:t>
          </a:r>
          <a:endParaRPr lang="el-GR" sz="1000" dirty="0">
            <a:latin typeface="Comic Sans MS" pitchFamily="66" charset="0"/>
          </a:endParaRPr>
        </a:p>
      </dgm:t>
    </dgm:pt>
    <dgm:pt modelId="{1CB19D4E-F1E2-4B89-93CE-DF17893661AD}" type="parTrans" cxnId="{AEDC0F55-DAB4-4A05-8019-E8925CFDFBD0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99474E72-917F-4715-A154-2BDF8C382B19}" type="sibTrans" cxnId="{AEDC0F55-DAB4-4A05-8019-E8925CFDFBD0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AC81E531-D02C-422B-B79C-15B8168416E0}">
      <dgm:prSet custT="1"/>
      <dgm:spPr/>
      <dgm:t>
        <a:bodyPr/>
        <a:lstStyle/>
        <a:p>
          <a:r>
            <a:rPr lang="el-GR" sz="1000">
              <a:latin typeface="Comic Sans MS" pitchFamily="66" charset="0"/>
            </a:rPr>
            <a:t>Μή-βελτίωση για 5 ημέρες</a:t>
          </a:r>
        </a:p>
        <a:p>
          <a:r>
            <a:rPr lang="el-GR" sz="1000">
              <a:latin typeface="Comic Sans MS" pitchFamily="66" charset="0"/>
            </a:rPr>
            <a:t>Απομάκρυνση του καθετήρα</a:t>
          </a:r>
        </a:p>
      </dgm:t>
    </dgm:pt>
    <dgm:pt modelId="{CBBA371E-9BD0-4B09-AFBC-CFB2E32098E2}" type="parTrans" cxnId="{614BCCFD-FFC2-474A-96C8-06FA2F1A36F9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D89B07D2-9261-4E48-B6A0-A5F5E4C847FE}" type="sibTrans" cxnId="{614BCCFD-FFC2-474A-96C8-06FA2F1A36F9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2C7D4607-CA8B-4E6D-984D-A5B49E07A0B7}">
      <dgm:prSet custT="1"/>
      <dgm:spPr/>
      <dgm:t>
        <a:bodyPr/>
        <a:lstStyle/>
        <a:p>
          <a:r>
            <a:rPr lang="el-GR" sz="1000">
              <a:latin typeface="Comic Sans MS" pitchFamily="66" charset="0"/>
            </a:rPr>
            <a:t>Κλινική βελτίωση.</a:t>
          </a:r>
        </a:p>
        <a:p>
          <a:r>
            <a:rPr lang="el-GR" sz="1000">
              <a:latin typeface="Comic Sans MS" pitchFamily="66" charset="0"/>
            </a:rPr>
            <a:t>Συνέχισε την ΑΒ για 14 ημέρες</a:t>
          </a:r>
        </a:p>
      </dgm:t>
    </dgm:pt>
    <dgm:pt modelId="{D463BC7C-12E9-4607-A801-1675C8BEDD07}" type="parTrans" cxnId="{1C689862-4565-49A9-B024-F3FA5794CE80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17B59BAE-E313-4CC4-8606-CC2B7CC55ECF}" type="sibTrans" cxnId="{1C689862-4565-49A9-B024-F3FA5794CE80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5FB38274-7B2D-4F2D-B1EF-D9A5686C18C8}">
      <dgm:prSet custT="1"/>
      <dgm:spPr/>
      <dgm:t>
        <a:bodyPr/>
        <a:lstStyle/>
        <a:p>
          <a:r>
            <a:rPr lang="el-GR" sz="1000">
              <a:latin typeface="Comic Sans MS" pitchFamily="66" charset="0"/>
            </a:rPr>
            <a:t>Συνέχιση  της αγωγής για 14 ημέρες</a:t>
          </a:r>
        </a:p>
      </dgm:t>
    </dgm:pt>
    <dgm:pt modelId="{3C26338F-9C0A-4E9F-80C6-96DEC6535536}" type="parTrans" cxnId="{89BDEC06-9D35-4FC7-81AC-BE034E330D56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CEA660FE-0C9A-4970-89E9-DA023566809D}" type="sibTrans" cxnId="{89BDEC06-9D35-4FC7-81AC-BE034E330D56}">
      <dgm:prSet/>
      <dgm:spPr/>
      <dgm:t>
        <a:bodyPr/>
        <a:lstStyle/>
        <a:p>
          <a:endParaRPr lang="el-GR" sz="1000">
            <a:latin typeface="Comic Sans MS" pitchFamily="66" charset="0"/>
          </a:endParaRPr>
        </a:p>
      </dgm:t>
    </dgm:pt>
    <dgm:pt modelId="{6DF0AFFF-AE6A-483A-9368-920684B732B2}" type="pres">
      <dgm:prSet presAssocID="{0B93E4BB-C67B-4D8E-976F-86EB18C7054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14DC423-0CAC-4ECF-9852-42FC3E8F9573}" type="pres">
      <dgm:prSet presAssocID="{0B93E4BB-C67B-4D8E-976F-86EB18C70546}" presName="hierFlow" presStyleCnt="0"/>
      <dgm:spPr/>
    </dgm:pt>
    <dgm:pt modelId="{E80A5F80-A917-4BB8-A3D5-9379EB2F4EBA}" type="pres">
      <dgm:prSet presAssocID="{0B93E4BB-C67B-4D8E-976F-86EB18C7054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C33841D-6DD3-4706-8FA2-789026C1A5CB}" type="pres">
      <dgm:prSet presAssocID="{C05439EF-D676-42F4-8BCF-BD8C5FC2F402}" presName="Name14" presStyleCnt="0"/>
      <dgm:spPr/>
    </dgm:pt>
    <dgm:pt modelId="{6371E9EC-5AA2-4940-9E8F-64E683A39ADF}" type="pres">
      <dgm:prSet presAssocID="{C05439EF-D676-42F4-8BCF-BD8C5FC2F402}" presName="level1Shape" presStyleLbl="node0" presStyleIdx="0" presStyleCnt="1" custScaleX="15014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1BB434F-7463-42DD-9166-E9276A995412}" type="pres">
      <dgm:prSet presAssocID="{C05439EF-D676-42F4-8BCF-BD8C5FC2F402}" presName="hierChild2" presStyleCnt="0"/>
      <dgm:spPr/>
    </dgm:pt>
    <dgm:pt modelId="{4E674883-1713-4F20-8AF0-C0A79AE47D7D}" type="pres">
      <dgm:prSet presAssocID="{D71118B3-471B-445A-B7C9-8D8CC7566A18}" presName="Name19" presStyleLbl="parChTrans1D2" presStyleIdx="0" presStyleCnt="1"/>
      <dgm:spPr/>
      <dgm:t>
        <a:bodyPr/>
        <a:lstStyle/>
        <a:p>
          <a:endParaRPr lang="el-GR"/>
        </a:p>
      </dgm:t>
    </dgm:pt>
    <dgm:pt modelId="{A7ED1E01-CC9E-4800-9E14-52AF5BF62BF4}" type="pres">
      <dgm:prSet presAssocID="{C3D3B582-6355-4320-98DD-302CDF35B1FE}" presName="Name21" presStyleCnt="0"/>
      <dgm:spPr/>
    </dgm:pt>
    <dgm:pt modelId="{2C7959C8-2FD0-4226-B40B-33FF1C37B32A}" type="pres">
      <dgm:prSet presAssocID="{C3D3B582-6355-4320-98DD-302CDF35B1FE}" presName="level2Shape" presStyleLbl="node2" presStyleIdx="0" presStyleCnt="1" custScaleX="146111"/>
      <dgm:spPr/>
      <dgm:t>
        <a:bodyPr/>
        <a:lstStyle/>
        <a:p>
          <a:endParaRPr lang="el-GR"/>
        </a:p>
      </dgm:t>
    </dgm:pt>
    <dgm:pt modelId="{23AABFD8-8DF8-4CC6-9B5E-9D1285F7334A}" type="pres">
      <dgm:prSet presAssocID="{C3D3B582-6355-4320-98DD-302CDF35B1FE}" presName="hierChild3" presStyleCnt="0"/>
      <dgm:spPr/>
    </dgm:pt>
    <dgm:pt modelId="{52752624-A8D0-4CC9-97C0-49CB1A368001}" type="pres">
      <dgm:prSet presAssocID="{2EBCD196-0856-4827-B07C-8E67F509AACB}" presName="Name19" presStyleLbl="parChTrans1D3" presStyleIdx="0" presStyleCnt="1"/>
      <dgm:spPr/>
      <dgm:t>
        <a:bodyPr/>
        <a:lstStyle/>
        <a:p>
          <a:endParaRPr lang="el-GR"/>
        </a:p>
      </dgm:t>
    </dgm:pt>
    <dgm:pt modelId="{559347ED-60B3-4A17-AB09-FBB90089FA0C}" type="pres">
      <dgm:prSet presAssocID="{9FAFB508-A868-4D8E-9BF1-4B07D4358AE1}" presName="Name21" presStyleCnt="0"/>
      <dgm:spPr/>
    </dgm:pt>
    <dgm:pt modelId="{21A0700C-5971-41D8-9691-0FB1E8E5B113}" type="pres">
      <dgm:prSet presAssocID="{9FAFB508-A868-4D8E-9BF1-4B07D4358AE1}" presName="level2Shape" presStyleLbl="node3" presStyleIdx="0" presStyleCnt="1" custScaleX="306132" custScaleY="123353"/>
      <dgm:spPr/>
      <dgm:t>
        <a:bodyPr/>
        <a:lstStyle/>
        <a:p>
          <a:endParaRPr lang="el-GR"/>
        </a:p>
      </dgm:t>
    </dgm:pt>
    <dgm:pt modelId="{3C218FB4-0676-4C3F-AABA-45DF07EC0D3C}" type="pres">
      <dgm:prSet presAssocID="{9FAFB508-A868-4D8E-9BF1-4B07D4358AE1}" presName="hierChild3" presStyleCnt="0"/>
      <dgm:spPr/>
    </dgm:pt>
    <dgm:pt modelId="{24FDA160-E791-4162-9E8A-5CE7D220F033}" type="pres">
      <dgm:prSet presAssocID="{1C13D55D-8EA6-4423-A63A-F8519CD55526}" presName="Name19" presStyleLbl="parChTrans1D4" presStyleIdx="0" presStyleCnt="9"/>
      <dgm:spPr/>
      <dgm:t>
        <a:bodyPr/>
        <a:lstStyle/>
        <a:p>
          <a:endParaRPr lang="el-GR"/>
        </a:p>
      </dgm:t>
    </dgm:pt>
    <dgm:pt modelId="{57641436-F36E-4BBA-986A-5D0A6AF64FA7}" type="pres">
      <dgm:prSet presAssocID="{9599EF31-6B71-4006-8F78-BC80659C7275}" presName="Name21" presStyleCnt="0"/>
      <dgm:spPr/>
    </dgm:pt>
    <dgm:pt modelId="{98E91E7C-EF35-4E9C-9CE8-540905430F03}" type="pres">
      <dgm:prSet presAssocID="{9599EF31-6B71-4006-8F78-BC80659C7275}" presName="level2Shape" presStyleLbl="node4" presStyleIdx="0" presStyleCnt="9" custScaleX="167983" custScaleY="118736"/>
      <dgm:spPr/>
      <dgm:t>
        <a:bodyPr/>
        <a:lstStyle/>
        <a:p>
          <a:endParaRPr lang="el-GR"/>
        </a:p>
      </dgm:t>
    </dgm:pt>
    <dgm:pt modelId="{2D4ABAD5-1EAE-403B-ACF1-88BDC3A934CF}" type="pres">
      <dgm:prSet presAssocID="{9599EF31-6B71-4006-8F78-BC80659C7275}" presName="hierChild3" presStyleCnt="0"/>
      <dgm:spPr/>
    </dgm:pt>
    <dgm:pt modelId="{BD52B4EE-622A-4419-AFCF-FE9C90779C28}" type="pres">
      <dgm:prSet presAssocID="{DAFE4CD2-4935-4F39-8153-CFE8A02232AF}" presName="Name19" presStyleLbl="parChTrans1D4" presStyleIdx="1" presStyleCnt="9"/>
      <dgm:spPr/>
      <dgm:t>
        <a:bodyPr/>
        <a:lstStyle/>
        <a:p>
          <a:endParaRPr lang="el-GR"/>
        </a:p>
      </dgm:t>
    </dgm:pt>
    <dgm:pt modelId="{63B4FF1E-1B99-4AA9-9B44-9A43D2A77117}" type="pres">
      <dgm:prSet presAssocID="{4222D90B-8620-457D-AA4E-8588A12CCD7A}" presName="Name21" presStyleCnt="0"/>
      <dgm:spPr/>
    </dgm:pt>
    <dgm:pt modelId="{B61989EC-C33D-41D9-90D6-9A40701C009E}" type="pres">
      <dgm:prSet presAssocID="{4222D90B-8620-457D-AA4E-8588A12CCD7A}" presName="level2Shape" presStyleLbl="node4" presStyleIdx="1" presStyleCnt="9"/>
      <dgm:spPr/>
      <dgm:t>
        <a:bodyPr/>
        <a:lstStyle/>
        <a:p>
          <a:endParaRPr lang="el-GR"/>
        </a:p>
      </dgm:t>
    </dgm:pt>
    <dgm:pt modelId="{219E0EF0-63A8-4AF5-AFAE-E24B5E2F14A9}" type="pres">
      <dgm:prSet presAssocID="{4222D90B-8620-457D-AA4E-8588A12CCD7A}" presName="hierChild3" presStyleCnt="0"/>
      <dgm:spPr/>
    </dgm:pt>
    <dgm:pt modelId="{79BBF9CC-4D6F-4F29-849E-CD50CFA212C4}" type="pres">
      <dgm:prSet presAssocID="{15A0BB8D-C259-41DF-B617-3529FCF13223}" presName="Name19" presStyleLbl="parChTrans1D4" presStyleIdx="2" presStyleCnt="9"/>
      <dgm:spPr/>
      <dgm:t>
        <a:bodyPr/>
        <a:lstStyle/>
        <a:p>
          <a:endParaRPr lang="el-GR"/>
        </a:p>
      </dgm:t>
    </dgm:pt>
    <dgm:pt modelId="{B82EE2CF-2BC8-4799-ACC1-737754F5161A}" type="pres">
      <dgm:prSet presAssocID="{C2253FDF-BE4C-43FE-91FF-EB367F88A702}" presName="Name21" presStyleCnt="0"/>
      <dgm:spPr/>
    </dgm:pt>
    <dgm:pt modelId="{81DB189C-7343-41B4-A454-1AB433E19691}" type="pres">
      <dgm:prSet presAssocID="{C2253FDF-BE4C-43FE-91FF-EB367F88A702}" presName="level2Shape" presStyleLbl="node4" presStyleIdx="2" presStyleCnt="9" custScaleX="191318" custScaleY="133223"/>
      <dgm:spPr/>
      <dgm:t>
        <a:bodyPr/>
        <a:lstStyle/>
        <a:p>
          <a:endParaRPr lang="el-GR"/>
        </a:p>
      </dgm:t>
    </dgm:pt>
    <dgm:pt modelId="{C80A56C0-CB7E-4D4C-BB97-D013D7251E39}" type="pres">
      <dgm:prSet presAssocID="{C2253FDF-BE4C-43FE-91FF-EB367F88A702}" presName="hierChild3" presStyleCnt="0"/>
      <dgm:spPr/>
    </dgm:pt>
    <dgm:pt modelId="{DABCDA37-6739-4C07-8BE5-5FDA27B73B75}" type="pres">
      <dgm:prSet presAssocID="{9B6CE6D6-D96B-498C-A97F-38BFE2AED76A}" presName="Name19" presStyleLbl="parChTrans1D4" presStyleIdx="3" presStyleCnt="9"/>
      <dgm:spPr/>
      <dgm:t>
        <a:bodyPr/>
        <a:lstStyle/>
        <a:p>
          <a:endParaRPr lang="el-GR"/>
        </a:p>
      </dgm:t>
    </dgm:pt>
    <dgm:pt modelId="{1F36DAC0-CD9C-43DD-8384-0C20E6BED129}" type="pres">
      <dgm:prSet presAssocID="{ABC59D8B-7A8B-492F-95DF-14E7AA95D8A9}" presName="Name21" presStyleCnt="0"/>
      <dgm:spPr/>
    </dgm:pt>
    <dgm:pt modelId="{E7E8F02B-ECA7-4051-B42F-BB6E637756C3}" type="pres">
      <dgm:prSet presAssocID="{ABC59D8B-7A8B-492F-95DF-14E7AA95D8A9}" presName="level2Shape" presStyleLbl="node4" presStyleIdx="3" presStyleCnt="9"/>
      <dgm:spPr/>
      <dgm:t>
        <a:bodyPr/>
        <a:lstStyle/>
        <a:p>
          <a:endParaRPr lang="el-GR"/>
        </a:p>
      </dgm:t>
    </dgm:pt>
    <dgm:pt modelId="{B4BBA0DF-D355-4B13-A5A2-B12C7C6809A9}" type="pres">
      <dgm:prSet presAssocID="{ABC59D8B-7A8B-492F-95DF-14E7AA95D8A9}" presName="hierChild3" presStyleCnt="0"/>
      <dgm:spPr/>
    </dgm:pt>
    <dgm:pt modelId="{CF811C2F-8D57-45E7-B9E1-DAE61FC343E5}" type="pres">
      <dgm:prSet presAssocID="{1CB19D4E-F1E2-4B89-93CE-DF17893661AD}" presName="Name19" presStyleLbl="parChTrans1D4" presStyleIdx="4" presStyleCnt="9"/>
      <dgm:spPr/>
      <dgm:t>
        <a:bodyPr/>
        <a:lstStyle/>
        <a:p>
          <a:endParaRPr lang="el-GR"/>
        </a:p>
      </dgm:t>
    </dgm:pt>
    <dgm:pt modelId="{C63B6044-F0C1-4FC4-A52C-F0D79AA78DA2}" type="pres">
      <dgm:prSet presAssocID="{46574B1B-1888-41A0-B0C8-A82E67C1D11E}" presName="Name21" presStyleCnt="0"/>
      <dgm:spPr/>
    </dgm:pt>
    <dgm:pt modelId="{E5CB2E6A-E713-4808-8E8E-1AEEE7F7CC71}" type="pres">
      <dgm:prSet presAssocID="{46574B1B-1888-41A0-B0C8-A82E67C1D11E}" presName="level2Shape" presStyleLbl="node4" presStyleIdx="4" presStyleCnt="9" custScaleX="146829" custScaleY="135906"/>
      <dgm:spPr/>
      <dgm:t>
        <a:bodyPr/>
        <a:lstStyle/>
        <a:p>
          <a:endParaRPr lang="el-GR"/>
        </a:p>
      </dgm:t>
    </dgm:pt>
    <dgm:pt modelId="{230FEBE0-4E26-4DCF-AEF5-8B767E5F994C}" type="pres">
      <dgm:prSet presAssocID="{46574B1B-1888-41A0-B0C8-A82E67C1D11E}" presName="hierChild3" presStyleCnt="0"/>
      <dgm:spPr/>
    </dgm:pt>
    <dgm:pt modelId="{39C09981-3D92-459C-94B9-7448772A7BC7}" type="pres">
      <dgm:prSet presAssocID="{C2A24D8C-3F44-4C4D-B1FC-3448494512EA}" presName="Name19" presStyleLbl="parChTrans1D4" presStyleIdx="5" presStyleCnt="9"/>
      <dgm:spPr/>
      <dgm:t>
        <a:bodyPr/>
        <a:lstStyle/>
        <a:p>
          <a:endParaRPr lang="el-GR"/>
        </a:p>
      </dgm:t>
    </dgm:pt>
    <dgm:pt modelId="{182B90EB-B59D-422F-815F-89CEEE16F08C}" type="pres">
      <dgm:prSet presAssocID="{2C1DD481-63DB-44E9-90E9-F2E2083A3A93}" presName="Name21" presStyleCnt="0"/>
      <dgm:spPr/>
    </dgm:pt>
    <dgm:pt modelId="{10812D10-6BE0-4B2F-A152-1D1AE1416386}" type="pres">
      <dgm:prSet presAssocID="{2C1DD481-63DB-44E9-90E9-F2E2083A3A93}" presName="level2Shape" presStyleLbl="node4" presStyleIdx="5" presStyleCnt="9"/>
      <dgm:spPr/>
      <dgm:t>
        <a:bodyPr/>
        <a:lstStyle/>
        <a:p>
          <a:endParaRPr lang="el-GR"/>
        </a:p>
      </dgm:t>
    </dgm:pt>
    <dgm:pt modelId="{8EE4BAC0-ED5C-483D-A957-21F46ABEB0B5}" type="pres">
      <dgm:prSet presAssocID="{2C1DD481-63DB-44E9-90E9-F2E2083A3A93}" presName="hierChild3" presStyleCnt="0"/>
      <dgm:spPr/>
    </dgm:pt>
    <dgm:pt modelId="{739AD5E7-9312-427F-8D1C-2C696C06F8DF}" type="pres">
      <dgm:prSet presAssocID="{D463BC7C-12E9-4607-A801-1675C8BEDD07}" presName="Name19" presStyleLbl="parChTrans1D4" presStyleIdx="6" presStyleCnt="9"/>
      <dgm:spPr/>
      <dgm:t>
        <a:bodyPr/>
        <a:lstStyle/>
        <a:p>
          <a:endParaRPr lang="el-GR"/>
        </a:p>
      </dgm:t>
    </dgm:pt>
    <dgm:pt modelId="{0A27D2F2-7501-4225-B70A-E14530916A03}" type="pres">
      <dgm:prSet presAssocID="{2C7D4607-CA8B-4E6D-984D-A5B49E07A0B7}" presName="Name21" presStyleCnt="0"/>
      <dgm:spPr/>
    </dgm:pt>
    <dgm:pt modelId="{58C77749-DBB6-4007-9F24-5F0EE3FCF9B1}" type="pres">
      <dgm:prSet presAssocID="{2C7D4607-CA8B-4E6D-984D-A5B49E07A0B7}" presName="level2Shape" presStyleLbl="node4" presStyleIdx="6" presStyleCnt="9" custScaleX="146080" custScaleY="103179"/>
      <dgm:spPr/>
      <dgm:t>
        <a:bodyPr/>
        <a:lstStyle/>
        <a:p>
          <a:endParaRPr lang="el-GR"/>
        </a:p>
      </dgm:t>
    </dgm:pt>
    <dgm:pt modelId="{747F502F-AF42-4106-8667-4E15E73138CF}" type="pres">
      <dgm:prSet presAssocID="{2C7D4607-CA8B-4E6D-984D-A5B49E07A0B7}" presName="hierChild3" presStyleCnt="0"/>
      <dgm:spPr/>
    </dgm:pt>
    <dgm:pt modelId="{78DD36CD-B36E-4A41-992A-333EEE55733B}" type="pres">
      <dgm:prSet presAssocID="{CBBA371E-9BD0-4B09-AFBC-CFB2E32098E2}" presName="Name19" presStyleLbl="parChTrans1D4" presStyleIdx="7" presStyleCnt="9"/>
      <dgm:spPr/>
      <dgm:t>
        <a:bodyPr/>
        <a:lstStyle/>
        <a:p>
          <a:endParaRPr lang="el-GR"/>
        </a:p>
      </dgm:t>
    </dgm:pt>
    <dgm:pt modelId="{4FF5B46B-CD21-4EAE-AB09-A3453C594ECB}" type="pres">
      <dgm:prSet presAssocID="{AC81E531-D02C-422B-B79C-15B8168416E0}" presName="Name21" presStyleCnt="0"/>
      <dgm:spPr/>
    </dgm:pt>
    <dgm:pt modelId="{F122C03F-F6BC-43C7-8DB3-AEABDD3BFAB5}" type="pres">
      <dgm:prSet presAssocID="{AC81E531-D02C-422B-B79C-15B8168416E0}" presName="level2Shape" presStyleLbl="node4" presStyleIdx="7" presStyleCnt="9" custScaleX="135470" custScaleY="132874"/>
      <dgm:spPr/>
      <dgm:t>
        <a:bodyPr/>
        <a:lstStyle/>
        <a:p>
          <a:endParaRPr lang="el-GR"/>
        </a:p>
      </dgm:t>
    </dgm:pt>
    <dgm:pt modelId="{3BBBCC48-8357-4C88-A58F-DE34387E5DB9}" type="pres">
      <dgm:prSet presAssocID="{AC81E531-D02C-422B-B79C-15B8168416E0}" presName="hierChild3" presStyleCnt="0"/>
      <dgm:spPr/>
    </dgm:pt>
    <dgm:pt modelId="{4A415318-0250-4C63-BAE9-CFBDA9A48A52}" type="pres">
      <dgm:prSet presAssocID="{3C26338F-9C0A-4E9F-80C6-96DEC6535536}" presName="Name19" presStyleLbl="parChTrans1D4" presStyleIdx="8" presStyleCnt="9"/>
      <dgm:spPr/>
      <dgm:t>
        <a:bodyPr/>
        <a:lstStyle/>
        <a:p>
          <a:endParaRPr lang="el-GR"/>
        </a:p>
      </dgm:t>
    </dgm:pt>
    <dgm:pt modelId="{738EA09E-5882-4299-A7A7-92BD6D7926A2}" type="pres">
      <dgm:prSet presAssocID="{5FB38274-7B2D-4F2D-B1EF-D9A5686C18C8}" presName="Name21" presStyleCnt="0"/>
      <dgm:spPr/>
    </dgm:pt>
    <dgm:pt modelId="{8C4420E1-DCBF-44E6-AF91-903841CE12A3}" type="pres">
      <dgm:prSet presAssocID="{5FB38274-7B2D-4F2D-B1EF-D9A5686C18C8}" presName="level2Shape" presStyleLbl="node4" presStyleIdx="8" presStyleCnt="9" custScaleX="178725" custScaleY="92505"/>
      <dgm:spPr/>
      <dgm:t>
        <a:bodyPr/>
        <a:lstStyle/>
        <a:p>
          <a:endParaRPr lang="el-GR"/>
        </a:p>
      </dgm:t>
    </dgm:pt>
    <dgm:pt modelId="{410857F8-D6BF-48A4-84FB-75653D182B96}" type="pres">
      <dgm:prSet presAssocID="{5FB38274-7B2D-4F2D-B1EF-D9A5686C18C8}" presName="hierChild3" presStyleCnt="0"/>
      <dgm:spPr/>
    </dgm:pt>
    <dgm:pt modelId="{B6FDB00E-8F02-42D5-8D9C-348E15E949A5}" type="pres">
      <dgm:prSet presAssocID="{0B93E4BB-C67B-4D8E-976F-86EB18C70546}" presName="bgShapesFlow" presStyleCnt="0"/>
      <dgm:spPr/>
    </dgm:pt>
  </dgm:ptLst>
  <dgm:cxnLst>
    <dgm:cxn modelId="{E0C7F526-74C3-474A-B3BF-F7296E90C69C}" type="presOf" srcId="{CBBA371E-9BD0-4B09-AFBC-CFB2E32098E2}" destId="{78DD36CD-B36E-4A41-992A-333EEE55733B}" srcOrd="0" destOrd="0" presId="urn:microsoft.com/office/officeart/2005/8/layout/hierarchy6"/>
    <dgm:cxn modelId="{314B5FAD-BBC6-4050-BBB0-A99759B194F8}" type="presOf" srcId="{46574B1B-1888-41A0-B0C8-A82E67C1D11E}" destId="{E5CB2E6A-E713-4808-8E8E-1AEEE7F7CC71}" srcOrd="0" destOrd="0" presId="urn:microsoft.com/office/officeart/2005/8/layout/hierarchy6"/>
    <dgm:cxn modelId="{1C689862-4565-49A9-B024-F3FA5794CE80}" srcId="{2C1DD481-63DB-44E9-90E9-F2E2083A3A93}" destId="{2C7D4607-CA8B-4E6D-984D-A5B49E07A0B7}" srcOrd="0" destOrd="0" parTransId="{D463BC7C-12E9-4607-A801-1675C8BEDD07}" sibTransId="{17B59BAE-E313-4CC4-8606-CC2B7CC55ECF}"/>
    <dgm:cxn modelId="{4DC51488-2B33-4AF7-A151-284CE551388B}" type="presOf" srcId="{AC81E531-D02C-422B-B79C-15B8168416E0}" destId="{F122C03F-F6BC-43C7-8DB3-AEABDD3BFAB5}" srcOrd="0" destOrd="0" presId="urn:microsoft.com/office/officeart/2005/8/layout/hierarchy6"/>
    <dgm:cxn modelId="{3444DA0E-D18A-445F-84B4-3C7F78F7413A}" srcId="{C2253FDF-BE4C-43FE-91FF-EB367F88A702}" destId="{ABC59D8B-7A8B-492F-95DF-14E7AA95D8A9}" srcOrd="0" destOrd="0" parTransId="{9B6CE6D6-D96B-498C-A97F-38BFE2AED76A}" sibTransId="{AE53DBFE-BAE4-4BE1-ACB2-5E633AA73CF4}"/>
    <dgm:cxn modelId="{33CE24AB-42CE-4FB3-99F4-BE827CAC9151}" srcId="{9FAFB508-A868-4D8E-9BF1-4B07D4358AE1}" destId="{9599EF31-6B71-4006-8F78-BC80659C7275}" srcOrd="0" destOrd="0" parTransId="{1C13D55D-8EA6-4423-A63A-F8519CD55526}" sibTransId="{33575FDC-1698-4001-8643-E89A9D3C8506}"/>
    <dgm:cxn modelId="{AEDC0F55-DAB4-4A05-8019-E8925CFDFBD0}" srcId="{ABC59D8B-7A8B-492F-95DF-14E7AA95D8A9}" destId="{46574B1B-1888-41A0-B0C8-A82E67C1D11E}" srcOrd="0" destOrd="0" parTransId="{1CB19D4E-F1E2-4B89-93CE-DF17893661AD}" sibTransId="{99474E72-917F-4715-A154-2BDF8C382B19}"/>
    <dgm:cxn modelId="{1275C42E-5FCF-4768-8A3A-7A593BF30664}" type="presOf" srcId="{D463BC7C-12E9-4607-A801-1675C8BEDD07}" destId="{739AD5E7-9312-427F-8D1C-2C696C06F8DF}" srcOrd="0" destOrd="0" presId="urn:microsoft.com/office/officeart/2005/8/layout/hierarchy6"/>
    <dgm:cxn modelId="{7881F819-FCFF-48B3-BB33-D982C8276FA7}" srcId="{C05439EF-D676-42F4-8BCF-BD8C5FC2F402}" destId="{C3D3B582-6355-4320-98DD-302CDF35B1FE}" srcOrd="0" destOrd="0" parTransId="{D71118B3-471B-445A-B7C9-8D8CC7566A18}" sibTransId="{2CCA1EAE-04FF-43E2-9D10-AE59DD69FFBA}"/>
    <dgm:cxn modelId="{89BDEC06-9D35-4FC7-81AC-BE034E330D56}" srcId="{AC81E531-D02C-422B-B79C-15B8168416E0}" destId="{5FB38274-7B2D-4F2D-B1EF-D9A5686C18C8}" srcOrd="0" destOrd="0" parTransId="{3C26338F-9C0A-4E9F-80C6-96DEC6535536}" sibTransId="{CEA660FE-0C9A-4970-89E9-DA023566809D}"/>
    <dgm:cxn modelId="{A80F2930-79FE-40A7-B2E8-06CBB23AA593}" type="presOf" srcId="{9599EF31-6B71-4006-8F78-BC80659C7275}" destId="{98E91E7C-EF35-4E9C-9CE8-540905430F03}" srcOrd="0" destOrd="0" presId="urn:microsoft.com/office/officeart/2005/8/layout/hierarchy6"/>
    <dgm:cxn modelId="{13B970B6-9A72-4619-9F17-E70655D58E46}" type="presOf" srcId="{1C13D55D-8EA6-4423-A63A-F8519CD55526}" destId="{24FDA160-E791-4162-9E8A-5CE7D220F033}" srcOrd="0" destOrd="0" presId="urn:microsoft.com/office/officeart/2005/8/layout/hierarchy6"/>
    <dgm:cxn modelId="{2733C98E-9AC6-4762-8E28-2B8CC3CDE614}" type="presOf" srcId="{0B93E4BB-C67B-4D8E-976F-86EB18C70546}" destId="{6DF0AFFF-AE6A-483A-9368-920684B732B2}" srcOrd="0" destOrd="0" presId="urn:microsoft.com/office/officeart/2005/8/layout/hierarchy6"/>
    <dgm:cxn modelId="{88DCC988-DAE8-4731-BC5E-ADA2828571EC}" type="presOf" srcId="{1CB19D4E-F1E2-4B89-93CE-DF17893661AD}" destId="{CF811C2F-8D57-45E7-B9E1-DAE61FC343E5}" srcOrd="0" destOrd="0" presId="urn:microsoft.com/office/officeart/2005/8/layout/hierarchy6"/>
    <dgm:cxn modelId="{8B9CD4A4-D807-4A1F-9C6B-C3AC73671ED5}" type="presOf" srcId="{C05439EF-D676-42F4-8BCF-BD8C5FC2F402}" destId="{6371E9EC-5AA2-4940-9E8F-64E683A39ADF}" srcOrd="0" destOrd="0" presId="urn:microsoft.com/office/officeart/2005/8/layout/hierarchy6"/>
    <dgm:cxn modelId="{2F3F061B-9430-44FE-A896-36BC75A6A34B}" srcId="{9FAFB508-A868-4D8E-9BF1-4B07D4358AE1}" destId="{C2253FDF-BE4C-43FE-91FF-EB367F88A702}" srcOrd="1" destOrd="0" parTransId="{15A0BB8D-C259-41DF-B617-3529FCF13223}" sibTransId="{FE4BB14B-AA97-4BB2-B37A-7247AF723D8C}"/>
    <dgm:cxn modelId="{0933B6F9-4072-4EEE-B292-D778A621ED65}" type="presOf" srcId="{C3D3B582-6355-4320-98DD-302CDF35B1FE}" destId="{2C7959C8-2FD0-4226-B40B-33FF1C37B32A}" srcOrd="0" destOrd="0" presId="urn:microsoft.com/office/officeart/2005/8/layout/hierarchy6"/>
    <dgm:cxn modelId="{FA6F0E07-D3FA-4708-9F92-17BB75F8087F}" srcId="{C2253FDF-BE4C-43FE-91FF-EB367F88A702}" destId="{2C1DD481-63DB-44E9-90E9-F2E2083A3A93}" srcOrd="1" destOrd="0" parTransId="{C2A24D8C-3F44-4C4D-B1FC-3448494512EA}" sibTransId="{8AB55EB0-C6D4-45F5-B05B-B85E583046DD}"/>
    <dgm:cxn modelId="{7C7D58EE-BD8F-4F78-9F6A-A59696CB8735}" type="presOf" srcId="{ABC59D8B-7A8B-492F-95DF-14E7AA95D8A9}" destId="{E7E8F02B-ECA7-4051-B42F-BB6E637756C3}" srcOrd="0" destOrd="0" presId="urn:microsoft.com/office/officeart/2005/8/layout/hierarchy6"/>
    <dgm:cxn modelId="{D1EDA363-484A-4C7D-ADD0-4551D2C73931}" type="presOf" srcId="{2EBCD196-0856-4827-B07C-8E67F509AACB}" destId="{52752624-A8D0-4CC9-97C0-49CB1A368001}" srcOrd="0" destOrd="0" presId="urn:microsoft.com/office/officeart/2005/8/layout/hierarchy6"/>
    <dgm:cxn modelId="{24065863-F648-4D2F-BB11-A09BD257F2D8}" type="presOf" srcId="{D71118B3-471B-445A-B7C9-8D8CC7566A18}" destId="{4E674883-1713-4F20-8AF0-C0A79AE47D7D}" srcOrd="0" destOrd="0" presId="urn:microsoft.com/office/officeart/2005/8/layout/hierarchy6"/>
    <dgm:cxn modelId="{F556F19A-566D-4E5B-9F60-5BA47C7F474B}" type="presOf" srcId="{9B6CE6D6-D96B-498C-A97F-38BFE2AED76A}" destId="{DABCDA37-6739-4C07-8BE5-5FDA27B73B75}" srcOrd="0" destOrd="0" presId="urn:microsoft.com/office/officeart/2005/8/layout/hierarchy6"/>
    <dgm:cxn modelId="{66C8F5D9-BAE9-4137-8380-24DAEE3901AC}" type="presOf" srcId="{2C7D4607-CA8B-4E6D-984D-A5B49E07A0B7}" destId="{58C77749-DBB6-4007-9F24-5F0EE3FCF9B1}" srcOrd="0" destOrd="0" presId="urn:microsoft.com/office/officeart/2005/8/layout/hierarchy6"/>
    <dgm:cxn modelId="{795D0991-D378-4C7B-A59C-D2B1A645630D}" type="presOf" srcId="{3C26338F-9C0A-4E9F-80C6-96DEC6535536}" destId="{4A415318-0250-4C63-BAE9-CFBDA9A48A52}" srcOrd="0" destOrd="0" presId="urn:microsoft.com/office/officeart/2005/8/layout/hierarchy6"/>
    <dgm:cxn modelId="{6DA11822-4928-41EB-82B8-328E8E00D594}" type="presOf" srcId="{4222D90B-8620-457D-AA4E-8588A12CCD7A}" destId="{B61989EC-C33D-41D9-90D6-9A40701C009E}" srcOrd="0" destOrd="0" presId="urn:microsoft.com/office/officeart/2005/8/layout/hierarchy6"/>
    <dgm:cxn modelId="{EE88A984-3A0F-48EA-A733-4DB73EE07C02}" type="presOf" srcId="{5FB38274-7B2D-4F2D-B1EF-D9A5686C18C8}" destId="{8C4420E1-DCBF-44E6-AF91-903841CE12A3}" srcOrd="0" destOrd="0" presId="urn:microsoft.com/office/officeart/2005/8/layout/hierarchy6"/>
    <dgm:cxn modelId="{FC2F0BE8-BB60-4C47-99F5-FB0D67B2EDE6}" type="presOf" srcId="{2C1DD481-63DB-44E9-90E9-F2E2083A3A93}" destId="{10812D10-6BE0-4B2F-A152-1D1AE1416386}" srcOrd="0" destOrd="0" presId="urn:microsoft.com/office/officeart/2005/8/layout/hierarchy6"/>
    <dgm:cxn modelId="{31925402-CD48-492E-B3DC-49D7A00EB712}" srcId="{C3D3B582-6355-4320-98DD-302CDF35B1FE}" destId="{9FAFB508-A868-4D8E-9BF1-4B07D4358AE1}" srcOrd="0" destOrd="0" parTransId="{2EBCD196-0856-4827-B07C-8E67F509AACB}" sibTransId="{0C48061E-977B-4E7C-95D1-89A27CEC6EE4}"/>
    <dgm:cxn modelId="{A9CF688A-55C7-4FB8-B3DC-1D804B57E917}" type="presOf" srcId="{9FAFB508-A868-4D8E-9BF1-4B07D4358AE1}" destId="{21A0700C-5971-41D8-9691-0FB1E8E5B113}" srcOrd="0" destOrd="0" presId="urn:microsoft.com/office/officeart/2005/8/layout/hierarchy6"/>
    <dgm:cxn modelId="{84343D42-96FE-48A8-B29A-A1DFC91CF269}" type="presOf" srcId="{C2A24D8C-3F44-4C4D-B1FC-3448494512EA}" destId="{39C09981-3D92-459C-94B9-7448772A7BC7}" srcOrd="0" destOrd="0" presId="urn:microsoft.com/office/officeart/2005/8/layout/hierarchy6"/>
    <dgm:cxn modelId="{614BCCFD-FFC2-474A-96C8-06FA2F1A36F9}" srcId="{2C1DD481-63DB-44E9-90E9-F2E2083A3A93}" destId="{AC81E531-D02C-422B-B79C-15B8168416E0}" srcOrd="1" destOrd="0" parTransId="{CBBA371E-9BD0-4B09-AFBC-CFB2E32098E2}" sibTransId="{D89B07D2-9261-4E48-B6A0-A5F5E4C847FE}"/>
    <dgm:cxn modelId="{E1FD0D24-95AC-49F1-9AB9-F24A79D811D6}" type="presOf" srcId="{C2253FDF-BE4C-43FE-91FF-EB367F88A702}" destId="{81DB189C-7343-41B4-A454-1AB433E19691}" srcOrd="0" destOrd="0" presId="urn:microsoft.com/office/officeart/2005/8/layout/hierarchy6"/>
    <dgm:cxn modelId="{B3FC39BE-3483-4188-88A7-76337746139B}" type="presOf" srcId="{15A0BB8D-C259-41DF-B617-3529FCF13223}" destId="{79BBF9CC-4D6F-4F29-849E-CD50CFA212C4}" srcOrd="0" destOrd="0" presId="urn:microsoft.com/office/officeart/2005/8/layout/hierarchy6"/>
    <dgm:cxn modelId="{E3036911-C713-4022-8200-CF42528CC556}" srcId="{0B93E4BB-C67B-4D8E-976F-86EB18C70546}" destId="{C05439EF-D676-42F4-8BCF-BD8C5FC2F402}" srcOrd="0" destOrd="0" parTransId="{7A19A1E0-E1A0-4BCE-906B-844D521F9F4D}" sibTransId="{98898FFB-3CD1-46B2-B69C-28E711962945}"/>
    <dgm:cxn modelId="{B8DC7733-5ACE-49D0-A0A9-E777CDE1A0C6}" type="presOf" srcId="{DAFE4CD2-4935-4F39-8153-CFE8A02232AF}" destId="{BD52B4EE-622A-4419-AFCF-FE9C90779C28}" srcOrd="0" destOrd="0" presId="urn:microsoft.com/office/officeart/2005/8/layout/hierarchy6"/>
    <dgm:cxn modelId="{DB93F647-2FE5-43AE-A82E-62F2F49CA09F}" srcId="{9599EF31-6B71-4006-8F78-BC80659C7275}" destId="{4222D90B-8620-457D-AA4E-8588A12CCD7A}" srcOrd="0" destOrd="0" parTransId="{DAFE4CD2-4935-4F39-8153-CFE8A02232AF}" sibTransId="{0C0B3344-FFD2-4EB6-A5A3-33B30101DB70}"/>
    <dgm:cxn modelId="{B91D859B-4820-4CD4-BEB4-88299B663246}" type="presParOf" srcId="{6DF0AFFF-AE6A-483A-9368-920684B732B2}" destId="{914DC423-0CAC-4ECF-9852-42FC3E8F9573}" srcOrd="0" destOrd="0" presId="urn:microsoft.com/office/officeart/2005/8/layout/hierarchy6"/>
    <dgm:cxn modelId="{85863135-051F-4280-85D3-3C729E1943E6}" type="presParOf" srcId="{914DC423-0CAC-4ECF-9852-42FC3E8F9573}" destId="{E80A5F80-A917-4BB8-A3D5-9379EB2F4EBA}" srcOrd="0" destOrd="0" presId="urn:microsoft.com/office/officeart/2005/8/layout/hierarchy6"/>
    <dgm:cxn modelId="{FE434093-6602-4755-BD54-1906FA800F2D}" type="presParOf" srcId="{E80A5F80-A917-4BB8-A3D5-9379EB2F4EBA}" destId="{EC33841D-6DD3-4706-8FA2-789026C1A5CB}" srcOrd="0" destOrd="0" presId="urn:microsoft.com/office/officeart/2005/8/layout/hierarchy6"/>
    <dgm:cxn modelId="{535F8CDD-1973-43F5-BE58-43197D19D0C3}" type="presParOf" srcId="{EC33841D-6DD3-4706-8FA2-789026C1A5CB}" destId="{6371E9EC-5AA2-4940-9E8F-64E683A39ADF}" srcOrd="0" destOrd="0" presId="urn:microsoft.com/office/officeart/2005/8/layout/hierarchy6"/>
    <dgm:cxn modelId="{BBA6AC52-F693-4133-9C6B-26D46EF43D49}" type="presParOf" srcId="{EC33841D-6DD3-4706-8FA2-789026C1A5CB}" destId="{D1BB434F-7463-42DD-9166-E9276A995412}" srcOrd="1" destOrd="0" presId="urn:microsoft.com/office/officeart/2005/8/layout/hierarchy6"/>
    <dgm:cxn modelId="{D554A38E-23DA-448E-BE8C-7FF7B04601A6}" type="presParOf" srcId="{D1BB434F-7463-42DD-9166-E9276A995412}" destId="{4E674883-1713-4F20-8AF0-C0A79AE47D7D}" srcOrd="0" destOrd="0" presId="urn:microsoft.com/office/officeart/2005/8/layout/hierarchy6"/>
    <dgm:cxn modelId="{51EE93BA-B4A4-45E0-BD17-54E94D4D2ED7}" type="presParOf" srcId="{D1BB434F-7463-42DD-9166-E9276A995412}" destId="{A7ED1E01-CC9E-4800-9E14-52AF5BF62BF4}" srcOrd="1" destOrd="0" presId="urn:microsoft.com/office/officeart/2005/8/layout/hierarchy6"/>
    <dgm:cxn modelId="{629526AA-7D6A-4DAA-8710-339F410302AD}" type="presParOf" srcId="{A7ED1E01-CC9E-4800-9E14-52AF5BF62BF4}" destId="{2C7959C8-2FD0-4226-B40B-33FF1C37B32A}" srcOrd="0" destOrd="0" presId="urn:microsoft.com/office/officeart/2005/8/layout/hierarchy6"/>
    <dgm:cxn modelId="{35C6F3E9-0FD1-4D0E-A1B6-80252F36BCA0}" type="presParOf" srcId="{A7ED1E01-CC9E-4800-9E14-52AF5BF62BF4}" destId="{23AABFD8-8DF8-4CC6-9B5E-9D1285F7334A}" srcOrd="1" destOrd="0" presId="urn:microsoft.com/office/officeart/2005/8/layout/hierarchy6"/>
    <dgm:cxn modelId="{1EC3D503-54DF-4401-AD7A-0FDDD8033FA6}" type="presParOf" srcId="{23AABFD8-8DF8-4CC6-9B5E-9D1285F7334A}" destId="{52752624-A8D0-4CC9-97C0-49CB1A368001}" srcOrd="0" destOrd="0" presId="urn:microsoft.com/office/officeart/2005/8/layout/hierarchy6"/>
    <dgm:cxn modelId="{8FBD047B-AEE9-4C24-A9B2-2308DE27B972}" type="presParOf" srcId="{23AABFD8-8DF8-4CC6-9B5E-9D1285F7334A}" destId="{559347ED-60B3-4A17-AB09-FBB90089FA0C}" srcOrd="1" destOrd="0" presId="urn:microsoft.com/office/officeart/2005/8/layout/hierarchy6"/>
    <dgm:cxn modelId="{6505F3EC-DC4D-4AE1-86EB-A1FAEC48A6E0}" type="presParOf" srcId="{559347ED-60B3-4A17-AB09-FBB90089FA0C}" destId="{21A0700C-5971-41D8-9691-0FB1E8E5B113}" srcOrd="0" destOrd="0" presId="urn:microsoft.com/office/officeart/2005/8/layout/hierarchy6"/>
    <dgm:cxn modelId="{D73C023B-A154-4EA5-A29C-52433C764B89}" type="presParOf" srcId="{559347ED-60B3-4A17-AB09-FBB90089FA0C}" destId="{3C218FB4-0676-4C3F-AABA-45DF07EC0D3C}" srcOrd="1" destOrd="0" presId="urn:microsoft.com/office/officeart/2005/8/layout/hierarchy6"/>
    <dgm:cxn modelId="{D29F4250-E66D-4162-8118-DC20986CE1A7}" type="presParOf" srcId="{3C218FB4-0676-4C3F-AABA-45DF07EC0D3C}" destId="{24FDA160-E791-4162-9E8A-5CE7D220F033}" srcOrd="0" destOrd="0" presId="urn:microsoft.com/office/officeart/2005/8/layout/hierarchy6"/>
    <dgm:cxn modelId="{4220D77E-60CF-4A67-973E-F038DBF19652}" type="presParOf" srcId="{3C218FB4-0676-4C3F-AABA-45DF07EC0D3C}" destId="{57641436-F36E-4BBA-986A-5D0A6AF64FA7}" srcOrd="1" destOrd="0" presId="urn:microsoft.com/office/officeart/2005/8/layout/hierarchy6"/>
    <dgm:cxn modelId="{47E91B0C-39B3-4AB5-B8CB-0A6714C122D2}" type="presParOf" srcId="{57641436-F36E-4BBA-986A-5D0A6AF64FA7}" destId="{98E91E7C-EF35-4E9C-9CE8-540905430F03}" srcOrd="0" destOrd="0" presId="urn:microsoft.com/office/officeart/2005/8/layout/hierarchy6"/>
    <dgm:cxn modelId="{A06BE9A7-5EA7-46B7-9CD8-13BEAEAEE410}" type="presParOf" srcId="{57641436-F36E-4BBA-986A-5D0A6AF64FA7}" destId="{2D4ABAD5-1EAE-403B-ACF1-88BDC3A934CF}" srcOrd="1" destOrd="0" presId="urn:microsoft.com/office/officeart/2005/8/layout/hierarchy6"/>
    <dgm:cxn modelId="{34407D5C-E7D6-49B1-AA9B-72437659F226}" type="presParOf" srcId="{2D4ABAD5-1EAE-403B-ACF1-88BDC3A934CF}" destId="{BD52B4EE-622A-4419-AFCF-FE9C90779C28}" srcOrd="0" destOrd="0" presId="urn:microsoft.com/office/officeart/2005/8/layout/hierarchy6"/>
    <dgm:cxn modelId="{169D7D30-8FAC-4BD4-BD38-348DAB01DA17}" type="presParOf" srcId="{2D4ABAD5-1EAE-403B-ACF1-88BDC3A934CF}" destId="{63B4FF1E-1B99-4AA9-9B44-9A43D2A77117}" srcOrd="1" destOrd="0" presId="urn:microsoft.com/office/officeart/2005/8/layout/hierarchy6"/>
    <dgm:cxn modelId="{8D81AA3E-71B2-4333-9DFB-B13D174D15CF}" type="presParOf" srcId="{63B4FF1E-1B99-4AA9-9B44-9A43D2A77117}" destId="{B61989EC-C33D-41D9-90D6-9A40701C009E}" srcOrd="0" destOrd="0" presId="urn:microsoft.com/office/officeart/2005/8/layout/hierarchy6"/>
    <dgm:cxn modelId="{18422AF3-53AF-4D87-8748-76B08AD76138}" type="presParOf" srcId="{63B4FF1E-1B99-4AA9-9B44-9A43D2A77117}" destId="{219E0EF0-63A8-4AF5-AFAE-E24B5E2F14A9}" srcOrd="1" destOrd="0" presId="urn:microsoft.com/office/officeart/2005/8/layout/hierarchy6"/>
    <dgm:cxn modelId="{2D73E6F7-9A2F-4F87-88BF-B5FD7C416AB6}" type="presParOf" srcId="{3C218FB4-0676-4C3F-AABA-45DF07EC0D3C}" destId="{79BBF9CC-4D6F-4F29-849E-CD50CFA212C4}" srcOrd="2" destOrd="0" presId="urn:microsoft.com/office/officeart/2005/8/layout/hierarchy6"/>
    <dgm:cxn modelId="{30BA664B-6F7B-41AB-8CC0-B7C2297C38AD}" type="presParOf" srcId="{3C218FB4-0676-4C3F-AABA-45DF07EC0D3C}" destId="{B82EE2CF-2BC8-4799-ACC1-737754F5161A}" srcOrd="3" destOrd="0" presId="urn:microsoft.com/office/officeart/2005/8/layout/hierarchy6"/>
    <dgm:cxn modelId="{9710B744-211C-4730-8EBA-F1BD586132DF}" type="presParOf" srcId="{B82EE2CF-2BC8-4799-ACC1-737754F5161A}" destId="{81DB189C-7343-41B4-A454-1AB433E19691}" srcOrd="0" destOrd="0" presId="urn:microsoft.com/office/officeart/2005/8/layout/hierarchy6"/>
    <dgm:cxn modelId="{B3C98983-F31D-4BD6-87A3-9F45C9AEA601}" type="presParOf" srcId="{B82EE2CF-2BC8-4799-ACC1-737754F5161A}" destId="{C80A56C0-CB7E-4D4C-BB97-D013D7251E39}" srcOrd="1" destOrd="0" presId="urn:microsoft.com/office/officeart/2005/8/layout/hierarchy6"/>
    <dgm:cxn modelId="{E46C24F5-F669-46D4-82B6-D531C43DF65B}" type="presParOf" srcId="{C80A56C0-CB7E-4D4C-BB97-D013D7251E39}" destId="{DABCDA37-6739-4C07-8BE5-5FDA27B73B75}" srcOrd="0" destOrd="0" presId="urn:microsoft.com/office/officeart/2005/8/layout/hierarchy6"/>
    <dgm:cxn modelId="{200F2791-AC6D-46CF-96CD-6DBA72CAC2AF}" type="presParOf" srcId="{C80A56C0-CB7E-4D4C-BB97-D013D7251E39}" destId="{1F36DAC0-CD9C-43DD-8384-0C20E6BED129}" srcOrd="1" destOrd="0" presId="urn:microsoft.com/office/officeart/2005/8/layout/hierarchy6"/>
    <dgm:cxn modelId="{0495DCE7-E638-44E5-8688-2AD649EC99FF}" type="presParOf" srcId="{1F36DAC0-CD9C-43DD-8384-0C20E6BED129}" destId="{E7E8F02B-ECA7-4051-B42F-BB6E637756C3}" srcOrd="0" destOrd="0" presId="urn:microsoft.com/office/officeart/2005/8/layout/hierarchy6"/>
    <dgm:cxn modelId="{84F4F76D-6BC6-4D96-8731-DF4BFE507659}" type="presParOf" srcId="{1F36DAC0-CD9C-43DD-8384-0C20E6BED129}" destId="{B4BBA0DF-D355-4B13-A5A2-B12C7C6809A9}" srcOrd="1" destOrd="0" presId="urn:microsoft.com/office/officeart/2005/8/layout/hierarchy6"/>
    <dgm:cxn modelId="{8476B5A5-49B1-4F76-819F-3E2368A98BEE}" type="presParOf" srcId="{B4BBA0DF-D355-4B13-A5A2-B12C7C6809A9}" destId="{CF811C2F-8D57-45E7-B9E1-DAE61FC343E5}" srcOrd="0" destOrd="0" presId="urn:microsoft.com/office/officeart/2005/8/layout/hierarchy6"/>
    <dgm:cxn modelId="{E142617B-51DB-4525-B6CB-E8B2309F8B37}" type="presParOf" srcId="{B4BBA0DF-D355-4B13-A5A2-B12C7C6809A9}" destId="{C63B6044-F0C1-4FC4-A52C-F0D79AA78DA2}" srcOrd="1" destOrd="0" presId="urn:microsoft.com/office/officeart/2005/8/layout/hierarchy6"/>
    <dgm:cxn modelId="{77F35331-29BC-4E1A-B9AC-F9EC0C7B4F9A}" type="presParOf" srcId="{C63B6044-F0C1-4FC4-A52C-F0D79AA78DA2}" destId="{E5CB2E6A-E713-4808-8E8E-1AEEE7F7CC71}" srcOrd="0" destOrd="0" presId="urn:microsoft.com/office/officeart/2005/8/layout/hierarchy6"/>
    <dgm:cxn modelId="{CFD6A05A-C777-4F11-91C0-40ED8F61C616}" type="presParOf" srcId="{C63B6044-F0C1-4FC4-A52C-F0D79AA78DA2}" destId="{230FEBE0-4E26-4DCF-AEF5-8B767E5F994C}" srcOrd="1" destOrd="0" presId="urn:microsoft.com/office/officeart/2005/8/layout/hierarchy6"/>
    <dgm:cxn modelId="{347FFDAC-BE20-45B0-95F3-DF9339078EF1}" type="presParOf" srcId="{C80A56C0-CB7E-4D4C-BB97-D013D7251E39}" destId="{39C09981-3D92-459C-94B9-7448772A7BC7}" srcOrd="2" destOrd="0" presId="urn:microsoft.com/office/officeart/2005/8/layout/hierarchy6"/>
    <dgm:cxn modelId="{E158E6C0-7870-455F-B9F8-F23F54B0DE3F}" type="presParOf" srcId="{C80A56C0-CB7E-4D4C-BB97-D013D7251E39}" destId="{182B90EB-B59D-422F-815F-89CEEE16F08C}" srcOrd="3" destOrd="0" presId="urn:microsoft.com/office/officeart/2005/8/layout/hierarchy6"/>
    <dgm:cxn modelId="{626EEE37-3B91-4117-8C1D-7137CECB889B}" type="presParOf" srcId="{182B90EB-B59D-422F-815F-89CEEE16F08C}" destId="{10812D10-6BE0-4B2F-A152-1D1AE1416386}" srcOrd="0" destOrd="0" presId="urn:microsoft.com/office/officeart/2005/8/layout/hierarchy6"/>
    <dgm:cxn modelId="{D8668DA4-D6CD-4DA3-AE0F-932331E03BE5}" type="presParOf" srcId="{182B90EB-B59D-422F-815F-89CEEE16F08C}" destId="{8EE4BAC0-ED5C-483D-A957-21F46ABEB0B5}" srcOrd="1" destOrd="0" presId="urn:microsoft.com/office/officeart/2005/8/layout/hierarchy6"/>
    <dgm:cxn modelId="{9D526226-948C-4FE9-BB71-63E53724B4D1}" type="presParOf" srcId="{8EE4BAC0-ED5C-483D-A957-21F46ABEB0B5}" destId="{739AD5E7-9312-427F-8D1C-2C696C06F8DF}" srcOrd="0" destOrd="0" presId="urn:microsoft.com/office/officeart/2005/8/layout/hierarchy6"/>
    <dgm:cxn modelId="{4B1A8269-B2BD-4527-87D8-C50FF60922EC}" type="presParOf" srcId="{8EE4BAC0-ED5C-483D-A957-21F46ABEB0B5}" destId="{0A27D2F2-7501-4225-B70A-E14530916A03}" srcOrd="1" destOrd="0" presId="urn:microsoft.com/office/officeart/2005/8/layout/hierarchy6"/>
    <dgm:cxn modelId="{DC0EB294-9BA1-485F-97CB-D0617054C698}" type="presParOf" srcId="{0A27D2F2-7501-4225-B70A-E14530916A03}" destId="{58C77749-DBB6-4007-9F24-5F0EE3FCF9B1}" srcOrd="0" destOrd="0" presId="urn:microsoft.com/office/officeart/2005/8/layout/hierarchy6"/>
    <dgm:cxn modelId="{6A8F2FBB-CA3C-4835-BE79-43F03A1EAAC9}" type="presParOf" srcId="{0A27D2F2-7501-4225-B70A-E14530916A03}" destId="{747F502F-AF42-4106-8667-4E15E73138CF}" srcOrd="1" destOrd="0" presId="urn:microsoft.com/office/officeart/2005/8/layout/hierarchy6"/>
    <dgm:cxn modelId="{FEC14632-97DD-447A-9B8D-517CDA3763A6}" type="presParOf" srcId="{8EE4BAC0-ED5C-483D-A957-21F46ABEB0B5}" destId="{78DD36CD-B36E-4A41-992A-333EEE55733B}" srcOrd="2" destOrd="0" presId="urn:microsoft.com/office/officeart/2005/8/layout/hierarchy6"/>
    <dgm:cxn modelId="{C105C5D0-2830-454B-8F22-2E4E927DFD90}" type="presParOf" srcId="{8EE4BAC0-ED5C-483D-A957-21F46ABEB0B5}" destId="{4FF5B46B-CD21-4EAE-AB09-A3453C594ECB}" srcOrd="3" destOrd="0" presId="urn:microsoft.com/office/officeart/2005/8/layout/hierarchy6"/>
    <dgm:cxn modelId="{61352270-5B81-48EC-B03F-DDAB3B4774F3}" type="presParOf" srcId="{4FF5B46B-CD21-4EAE-AB09-A3453C594ECB}" destId="{F122C03F-F6BC-43C7-8DB3-AEABDD3BFAB5}" srcOrd="0" destOrd="0" presId="urn:microsoft.com/office/officeart/2005/8/layout/hierarchy6"/>
    <dgm:cxn modelId="{1395603B-E14F-415C-BBF8-28C32D6A3520}" type="presParOf" srcId="{4FF5B46B-CD21-4EAE-AB09-A3453C594ECB}" destId="{3BBBCC48-8357-4C88-A58F-DE34387E5DB9}" srcOrd="1" destOrd="0" presId="urn:microsoft.com/office/officeart/2005/8/layout/hierarchy6"/>
    <dgm:cxn modelId="{DD983570-211D-4349-A174-282D83CF30F8}" type="presParOf" srcId="{3BBBCC48-8357-4C88-A58F-DE34387E5DB9}" destId="{4A415318-0250-4C63-BAE9-CFBDA9A48A52}" srcOrd="0" destOrd="0" presId="urn:microsoft.com/office/officeart/2005/8/layout/hierarchy6"/>
    <dgm:cxn modelId="{47D09943-C757-46DB-921D-FCE75F3953E0}" type="presParOf" srcId="{3BBBCC48-8357-4C88-A58F-DE34387E5DB9}" destId="{738EA09E-5882-4299-A7A7-92BD6D7926A2}" srcOrd="1" destOrd="0" presId="urn:microsoft.com/office/officeart/2005/8/layout/hierarchy6"/>
    <dgm:cxn modelId="{F260F1EA-8B02-4AE4-9858-C4584E9233EA}" type="presParOf" srcId="{738EA09E-5882-4299-A7A7-92BD6D7926A2}" destId="{8C4420E1-DCBF-44E6-AF91-903841CE12A3}" srcOrd="0" destOrd="0" presId="urn:microsoft.com/office/officeart/2005/8/layout/hierarchy6"/>
    <dgm:cxn modelId="{1C5B7249-F54B-48C1-B8FF-CCB0BAB0609A}" type="presParOf" srcId="{738EA09E-5882-4299-A7A7-92BD6D7926A2}" destId="{410857F8-D6BF-48A4-84FB-75653D182B96}" srcOrd="1" destOrd="0" presId="urn:microsoft.com/office/officeart/2005/8/layout/hierarchy6"/>
    <dgm:cxn modelId="{71DB9A11-D0F7-4CCC-B747-950DEF327C2D}" type="presParOf" srcId="{6DF0AFFF-AE6A-483A-9368-920684B732B2}" destId="{B6FDB00E-8F02-42D5-8D9C-348E15E949A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96E672-7A61-4739-8594-739A3CD517BF}" type="doc">
      <dgm:prSet loTypeId="urn:microsoft.com/office/officeart/2005/8/layout/hierarchy6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B524D270-CA25-459B-AD89-BEBFDA30D12B}">
      <dgm:prSet phldrT="[Κείμενο]" custT="1"/>
      <dgm:spPr/>
      <dgm:t>
        <a:bodyPr/>
        <a:lstStyle/>
        <a:p>
          <a:r>
            <a:rPr lang="en-US" sz="1200">
              <a:latin typeface="Comic Sans MS" pitchFamily="66" charset="0"/>
            </a:rPr>
            <a:t>Pseudomonas species </a:t>
          </a:r>
          <a:r>
            <a:rPr lang="el-GR" sz="1200">
              <a:latin typeface="Comic Sans MS" pitchFamily="66" charset="0"/>
            </a:rPr>
            <a:t>στη καλλιέργεια</a:t>
          </a:r>
        </a:p>
      </dgm:t>
    </dgm:pt>
    <dgm:pt modelId="{074918B7-781A-4E2E-A88D-CAAB36C8FCC2}" type="parTrans" cxnId="{7308C3A7-71A2-45F4-81A7-649A6B9F01E9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27C4EEB4-6647-464D-AB42-0644BE4C8406}" type="sibTrans" cxnId="{7308C3A7-71A2-45F4-81A7-649A6B9F01E9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41678736-0627-498E-92BB-129B6DCA41E9}">
      <dgm:prSet phldrT="[Κείμενο]" custT="1"/>
      <dgm:spPr/>
      <dgm:t>
        <a:bodyPr/>
        <a:lstStyle/>
        <a:p>
          <a:r>
            <a:rPr lang="el-GR" sz="1100">
              <a:latin typeface="Comic Sans MS" pitchFamily="66" charset="0"/>
            </a:rPr>
            <a:t>Χωρίς λοίμωξη καθετήρα (εξόδου-σήραγγας)</a:t>
          </a:r>
        </a:p>
      </dgm:t>
    </dgm:pt>
    <dgm:pt modelId="{D77E422F-0B8C-4936-97BB-FBC1270EE77E}" type="parTrans" cxnId="{674322FA-AFA6-4F49-97DD-D4A397D4711B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A0951654-E3F0-4DCE-927A-CE0C2DA29AD1}" type="sibTrans" cxnId="{674322FA-AFA6-4F49-97DD-D4A397D4711B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4F89D19D-879C-4C94-AE75-623401839989}">
      <dgm:prSet phldrT="[Κείμενο]"/>
      <dgm:spPr/>
      <dgm:t>
        <a:bodyPr/>
        <a:lstStyle/>
        <a:p>
          <a:r>
            <a:rPr lang="el-GR">
              <a:latin typeface="Comic Sans MS" pitchFamily="66" charset="0"/>
            </a:rPr>
            <a:t>Χορήγησε 2 διαφορετικά ΑΒ που δρούν με διαφορετικό τρόπο: π.χ. </a:t>
          </a:r>
          <a:r>
            <a:rPr lang="en-US">
              <a:latin typeface="Comic Sans MS" pitchFamily="66" charset="0"/>
            </a:rPr>
            <a:t>per os </a:t>
          </a:r>
          <a:r>
            <a:rPr lang="el-GR">
              <a:latin typeface="Comic Sans MS" pitchFamily="66" charset="0"/>
            </a:rPr>
            <a:t>κινολόνη, κεφταζιδίμη, κεφεπίμη, τομπραμυκίνη, πιπερακικλίνη</a:t>
          </a:r>
        </a:p>
      </dgm:t>
    </dgm:pt>
    <dgm:pt modelId="{F84481AB-E0A5-4B65-A8EB-39C4A3C67DC7}" type="parTrans" cxnId="{E4755A08-9D1C-4C03-86A5-531458310D63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7170CF2E-53C2-450B-B9B3-706E7A871B18}" type="sibTrans" cxnId="{E4755A08-9D1C-4C03-86A5-531458310D63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56B56D5A-4C54-44A2-A00C-BD1EF66D47EE}">
      <dgm:prSet phldrT="[Κείμενο]" custT="1"/>
      <dgm:spPr/>
      <dgm:t>
        <a:bodyPr/>
        <a:lstStyle/>
        <a:p>
          <a:r>
            <a:rPr lang="el-GR" sz="1100">
              <a:latin typeface="Comic Sans MS" pitchFamily="66" charset="0"/>
            </a:rPr>
            <a:t>Με λοίμωξη εξόδου/καθετήρα σύγχρονη ή προηγηθείσα της περιτονίτιδας</a:t>
          </a:r>
        </a:p>
      </dgm:t>
    </dgm:pt>
    <dgm:pt modelId="{2BBABA68-3E91-4E2A-B088-CA19ECF43CC4}" type="parTrans" cxnId="{1DDC2FE5-9677-4A35-92CA-E0BB23378915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E9909730-1F5B-402C-9960-588D55C8353D}" type="sibTrans" cxnId="{1DDC2FE5-9677-4A35-92CA-E0BB23378915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E326CC85-E845-4D4B-B725-AA17D78B4382}">
      <dgm:prSet phldrT="[Κείμενο]"/>
      <dgm:spPr/>
      <dgm:t>
        <a:bodyPr/>
        <a:lstStyle/>
        <a:p>
          <a:r>
            <a:rPr lang="el-GR">
              <a:latin typeface="Comic Sans MS" pitchFamily="66" charset="0"/>
            </a:rPr>
            <a:t>Αφαίρεση καθετήρα</a:t>
          </a:r>
        </a:p>
      </dgm:t>
    </dgm:pt>
    <dgm:pt modelId="{D9042785-2AC9-4723-A59B-7E193C7B954D}" type="parTrans" cxnId="{FE993A18-0D98-4A03-B2AE-61E80FD67E5B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65C3713F-224E-45F2-B3BE-BD5E82FD5454}" type="sibTrans" cxnId="{FE993A18-0D98-4A03-B2AE-61E80FD67E5B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7F55B087-53DB-45F1-BF98-85A60543F16D}">
      <dgm:prSet/>
      <dgm:spPr/>
      <dgm:t>
        <a:bodyPr/>
        <a:lstStyle/>
        <a:p>
          <a:r>
            <a:rPr lang="el-GR">
              <a:latin typeface="Comic Sans MS" pitchFamily="66" charset="0"/>
            </a:rPr>
            <a:t>Παρακολούθησε την κλινική βελτίωση, επανέλαβε κύτταρα, τύπο, καλλιέργεια τις ημέρες 3-5</a:t>
          </a:r>
        </a:p>
      </dgm:t>
    </dgm:pt>
    <dgm:pt modelId="{18EEA169-2BA7-49CE-980A-C0721B53E73F}" type="parTrans" cxnId="{A1EA5F75-2280-4742-B862-4FBECAA33B05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74D9628B-5F08-4497-AA69-3C5D74DFFBAC}" type="sibTrans" cxnId="{A1EA5F75-2280-4742-B862-4FBECAA33B05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203BEB9F-E650-4D79-8CD3-6BD02C34A877}">
      <dgm:prSet/>
      <dgm:spPr/>
      <dgm:t>
        <a:bodyPr/>
        <a:lstStyle/>
        <a:p>
          <a:r>
            <a:rPr lang="el-GR">
              <a:latin typeface="Comic Sans MS" pitchFamily="66" charset="0"/>
            </a:rPr>
            <a:t>Μη-βελτίωση (κλινικά-εργαστηριακά)</a:t>
          </a:r>
        </a:p>
        <a:p>
          <a:r>
            <a:rPr lang="el-GR">
              <a:latin typeface="Comic Sans MS" pitchFamily="66" charset="0"/>
            </a:rPr>
            <a:t>Καλλιέργειες, επανεκτίμηση</a:t>
          </a:r>
        </a:p>
      </dgm:t>
    </dgm:pt>
    <dgm:pt modelId="{1E6A1288-504A-44ED-A8FE-B0DB10AB7502}" type="parTrans" cxnId="{E656F192-3E85-4724-8C57-FBED780F39E1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6F5083CF-19F4-4995-B096-AA0FBE93E28F}" type="sibTrans" cxnId="{E656F192-3E85-4724-8C57-FBED780F39E1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C2EFBBC6-3124-4FA2-80C0-8D003F877605}">
      <dgm:prSet/>
      <dgm:spPr/>
      <dgm:t>
        <a:bodyPr/>
        <a:lstStyle/>
        <a:p>
          <a:r>
            <a:rPr lang="el-GR">
              <a:latin typeface="Comic Sans MS" pitchFamily="66" charset="0"/>
            </a:rPr>
            <a:t>Κλινική βελτίωση</a:t>
          </a:r>
        </a:p>
        <a:p>
          <a:r>
            <a:rPr lang="el-GR">
              <a:latin typeface="Comic Sans MS" pitchFamily="66" charset="0"/>
            </a:rPr>
            <a:t>Συνέχιση ΑΒ</a:t>
          </a:r>
        </a:p>
        <a:p>
          <a:r>
            <a:rPr lang="el-GR">
              <a:latin typeface="Comic Sans MS" pitchFamily="66" charset="0"/>
            </a:rPr>
            <a:t>Διάρκεια: 21 ημέρες</a:t>
          </a:r>
        </a:p>
      </dgm:t>
    </dgm:pt>
    <dgm:pt modelId="{6A527F56-32E1-4FD2-AAA3-61374CEE677E}" type="parTrans" cxnId="{68A69DCB-23AE-4E9D-906A-16F1A4D29A15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11229CED-79E2-4B21-923A-C622A90D70CA}" type="sibTrans" cxnId="{68A69DCB-23AE-4E9D-906A-16F1A4D29A15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BD4BE175-5B1B-4E4D-9CE9-DA89EBCC2A91}">
      <dgm:prSet/>
      <dgm:spPr/>
      <dgm:t>
        <a:bodyPr/>
        <a:lstStyle/>
        <a:p>
          <a:r>
            <a:rPr lang="el-GR">
              <a:latin typeface="Comic Sans MS" pitchFamily="66" charset="0"/>
            </a:rPr>
            <a:t>Μη-βελτίωση  5 ημέρες  μετά την κατάλληλη ΑΒ: αφαίρεση καθετήρα</a:t>
          </a:r>
        </a:p>
      </dgm:t>
    </dgm:pt>
    <dgm:pt modelId="{5D10FCE4-DC0A-4A6E-9AB5-2C84D5499152}" type="parTrans" cxnId="{BACA0A88-4B50-4258-96DF-C65BD63D279D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93CE9447-C62F-4B6B-9A3A-ECC09F2EACA5}" type="sibTrans" cxnId="{BACA0A88-4B50-4258-96DF-C65BD63D279D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B4B80741-D38D-4D6E-A61A-EDCF3BEB74A5}">
      <dgm:prSet/>
      <dgm:spPr/>
      <dgm:t>
        <a:bodyPr/>
        <a:lstStyle/>
        <a:p>
          <a:r>
            <a:rPr lang="el-GR">
              <a:latin typeface="Comic Sans MS" pitchFamily="66" charset="0"/>
            </a:rPr>
            <a:t>Συνέχισε την </a:t>
          </a:r>
          <a:r>
            <a:rPr lang="en-US">
              <a:latin typeface="Comic Sans MS" pitchFamily="66" charset="0"/>
            </a:rPr>
            <a:t>per os </a:t>
          </a:r>
          <a:r>
            <a:rPr lang="el-GR">
              <a:latin typeface="Comic Sans MS" pitchFamily="66" charset="0"/>
            </a:rPr>
            <a:t>ή συστηματική ΑΒ για 2 εβδομάδες τουλάχιστον</a:t>
          </a:r>
        </a:p>
      </dgm:t>
    </dgm:pt>
    <dgm:pt modelId="{FDE21308-6CA9-4C05-9E41-CA7DF260F4EA}" type="parTrans" cxnId="{A3AB017F-0B45-4FED-BDA9-8B040B2E297C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63343676-540F-43DB-838B-3052AECF2BAD}" type="sibTrans" cxnId="{A3AB017F-0B45-4FED-BDA9-8B040B2E297C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6CB9334D-DE9C-4543-8146-A19DC72DE653}" type="pres">
      <dgm:prSet presAssocID="{8196E672-7A61-4739-8594-739A3CD517B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3DCAF58-761E-4A4B-8520-7BBDBC84BFBA}" type="pres">
      <dgm:prSet presAssocID="{8196E672-7A61-4739-8594-739A3CD517BF}" presName="hierFlow" presStyleCnt="0"/>
      <dgm:spPr/>
    </dgm:pt>
    <dgm:pt modelId="{A1C34C58-893C-4408-81D9-8440689D0F14}" type="pres">
      <dgm:prSet presAssocID="{8196E672-7A61-4739-8594-739A3CD517B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385B0B4-17FB-4FCB-AF1F-FC1FF9383FC0}" type="pres">
      <dgm:prSet presAssocID="{B524D270-CA25-459B-AD89-BEBFDA30D12B}" presName="Name14" presStyleCnt="0"/>
      <dgm:spPr/>
    </dgm:pt>
    <dgm:pt modelId="{AE9541B1-D922-4C81-A163-8009F1C8728B}" type="pres">
      <dgm:prSet presAssocID="{B524D270-CA25-459B-AD89-BEBFDA30D12B}" presName="level1Shape" presStyleLbl="node0" presStyleIdx="0" presStyleCnt="1" custScaleX="22230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B9306B1-050E-4233-94A6-059601C6F48F}" type="pres">
      <dgm:prSet presAssocID="{B524D270-CA25-459B-AD89-BEBFDA30D12B}" presName="hierChild2" presStyleCnt="0"/>
      <dgm:spPr/>
    </dgm:pt>
    <dgm:pt modelId="{4223364D-8277-4C52-8274-A305437B30F1}" type="pres">
      <dgm:prSet presAssocID="{D77E422F-0B8C-4936-97BB-FBC1270EE77E}" presName="Name19" presStyleLbl="parChTrans1D2" presStyleIdx="0" presStyleCnt="2"/>
      <dgm:spPr/>
      <dgm:t>
        <a:bodyPr/>
        <a:lstStyle/>
        <a:p>
          <a:endParaRPr lang="el-GR"/>
        </a:p>
      </dgm:t>
    </dgm:pt>
    <dgm:pt modelId="{D6145517-2820-420B-B8D8-3C136006F505}" type="pres">
      <dgm:prSet presAssocID="{41678736-0627-498E-92BB-129B6DCA41E9}" presName="Name21" presStyleCnt="0"/>
      <dgm:spPr/>
    </dgm:pt>
    <dgm:pt modelId="{AD09A390-9C56-4D20-A1C1-9A19FCB3D240}" type="pres">
      <dgm:prSet presAssocID="{41678736-0627-498E-92BB-129B6DCA41E9}" presName="level2Shape" presStyleLbl="node2" presStyleIdx="0" presStyleCnt="2" custScaleX="133355"/>
      <dgm:spPr/>
      <dgm:t>
        <a:bodyPr/>
        <a:lstStyle/>
        <a:p>
          <a:endParaRPr lang="el-GR"/>
        </a:p>
      </dgm:t>
    </dgm:pt>
    <dgm:pt modelId="{0B45FF5B-0C82-4209-AFEA-CF212FA032F2}" type="pres">
      <dgm:prSet presAssocID="{41678736-0627-498E-92BB-129B6DCA41E9}" presName="hierChild3" presStyleCnt="0"/>
      <dgm:spPr/>
    </dgm:pt>
    <dgm:pt modelId="{9C7C009E-CFEE-4A84-9FC5-37845FC06A0E}" type="pres">
      <dgm:prSet presAssocID="{F84481AB-E0A5-4B65-A8EB-39C4A3C67DC7}" presName="Name19" presStyleLbl="parChTrans1D3" presStyleIdx="0" presStyleCnt="2"/>
      <dgm:spPr/>
      <dgm:t>
        <a:bodyPr/>
        <a:lstStyle/>
        <a:p>
          <a:endParaRPr lang="el-GR"/>
        </a:p>
      </dgm:t>
    </dgm:pt>
    <dgm:pt modelId="{EAE8C56A-47BF-4138-A92A-41ABFE267F09}" type="pres">
      <dgm:prSet presAssocID="{4F89D19D-879C-4C94-AE75-623401839989}" presName="Name21" presStyleCnt="0"/>
      <dgm:spPr/>
    </dgm:pt>
    <dgm:pt modelId="{796221C1-86AA-441A-B6D4-B0094ECE29F1}" type="pres">
      <dgm:prSet presAssocID="{4F89D19D-879C-4C94-AE75-623401839989}" presName="level2Shape" presStyleLbl="node3" presStyleIdx="0" presStyleCnt="2" custScaleX="163180"/>
      <dgm:spPr/>
      <dgm:t>
        <a:bodyPr/>
        <a:lstStyle/>
        <a:p>
          <a:endParaRPr lang="el-GR"/>
        </a:p>
      </dgm:t>
    </dgm:pt>
    <dgm:pt modelId="{91218A13-C398-48DD-9052-528FE076B4A6}" type="pres">
      <dgm:prSet presAssocID="{4F89D19D-879C-4C94-AE75-623401839989}" presName="hierChild3" presStyleCnt="0"/>
      <dgm:spPr/>
    </dgm:pt>
    <dgm:pt modelId="{116E82B3-3699-463C-B3DA-A847D36B44B2}" type="pres">
      <dgm:prSet presAssocID="{18EEA169-2BA7-49CE-980A-C0721B53E73F}" presName="Name19" presStyleLbl="parChTrans1D4" presStyleIdx="0" presStyleCnt="5"/>
      <dgm:spPr/>
      <dgm:t>
        <a:bodyPr/>
        <a:lstStyle/>
        <a:p>
          <a:endParaRPr lang="el-GR"/>
        </a:p>
      </dgm:t>
    </dgm:pt>
    <dgm:pt modelId="{7F395469-C13E-4C71-B3DB-3563CFE48489}" type="pres">
      <dgm:prSet presAssocID="{7F55B087-53DB-45F1-BF98-85A60543F16D}" presName="Name21" presStyleCnt="0"/>
      <dgm:spPr/>
    </dgm:pt>
    <dgm:pt modelId="{D30B342B-6458-4875-BD72-F83C2673CE61}" type="pres">
      <dgm:prSet presAssocID="{7F55B087-53DB-45F1-BF98-85A60543F16D}" presName="level2Shape" presStyleLbl="node4" presStyleIdx="0" presStyleCnt="5"/>
      <dgm:spPr/>
      <dgm:t>
        <a:bodyPr/>
        <a:lstStyle/>
        <a:p>
          <a:endParaRPr lang="el-GR"/>
        </a:p>
      </dgm:t>
    </dgm:pt>
    <dgm:pt modelId="{416260C0-9901-4E02-AC87-C39794B99417}" type="pres">
      <dgm:prSet presAssocID="{7F55B087-53DB-45F1-BF98-85A60543F16D}" presName="hierChild3" presStyleCnt="0"/>
      <dgm:spPr/>
    </dgm:pt>
    <dgm:pt modelId="{CCF54EEA-7C41-4E46-939C-8D3C372B61BF}" type="pres">
      <dgm:prSet presAssocID="{6A527F56-32E1-4FD2-AAA3-61374CEE677E}" presName="Name19" presStyleLbl="parChTrans1D4" presStyleIdx="1" presStyleCnt="5"/>
      <dgm:spPr/>
      <dgm:t>
        <a:bodyPr/>
        <a:lstStyle/>
        <a:p>
          <a:endParaRPr lang="el-GR"/>
        </a:p>
      </dgm:t>
    </dgm:pt>
    <dgm:pt modelId="{DB0E1F80-6984-4352-9501-E78574408620}" type="pres">
      <dgm:prSet presAssocID="{C2EFBBC6-3124-4FA2-80C0-8D003F877605}" presName="Name21" presStyleCnt="0"/>
      <dgm:spPr/>
    </dgm:pt>
    <dgm:pt modelId="{7F6808FB-A148-4498-8110-E5CB708B66FF}" type="pres">
      <dgm:prSet presAssocID="{C2EFBBC6-3124-4FA2-80C0-8D003F877605}" presName="level2Shape" presStyleLbl="node4" presStyleIdx="1" presStyleCnt="5"/>
      <dgm:spPr/>
      <dgm:t>
        <a:bodyPr/>
        <a:lstStyle/>
        <a:p>
          <a:endParaRPr lang="el-GR"/>
        </a:p>
      </dgm:t>
    </dgm:pt>
    <dgm:pt modelId="{76B3453C-535B-46C4-A847-F32C17BEB489}" type="pres">
      <dgm:prSet presAssocID="{C2EFBBC6-3124-4FA2-80C0-8D003F877605}" presName="hierChild3" presStyleCnt="0"/>
      <dgm:spPr/>
    </dgm:pt>
    <dgm:pt modelId="{00B43643-9794-4A5D-A4D1-705E305EB847}" type="pres">
      <dgm:prSet presAssocID="{1E6A1288-504A-44ED-A8FE-B0DB10AB7502}" presName="Name19" presStyleLbl="parChTrans1D4" presStyleIdx="2" presStyleCnt="5"/>
      <dgm:spPr/>
      <dgm:t>
        <a:bodyPr/>
        <a:lstStyle/>
        <a:p>
          <a:endParaRPr lang="el-GR"/>
        </a:p>
      </dgm:t>
    </dgm:pt>
    <dgm:pt modelId="{B06DAB22-6B2D-4401-9DCE-F48BBE676FA2}" type="pres">
      <dgm:prSet presAssocID="{203BEB9F-E650-4D79-8CD3-6BD02C34A877}" presName="Name21" presStyleCnt="0"/>
      <dgm:spPr/>
    </dgm:pt>
    <dgm:pt modelId="{936EF510-7B96-4AC5-B6A8-254E3E501C1E}" type="pres">
      <dgm:prSet presAssocID="{203BEB9F-E650-4D79-8CD3-6BD02C34A877}" presName="level2Shape" presStyleLbl="node4" presStyleIdx="2" presStyleCnt="5"/>
      <dgm:spPr/>
      <dgm:t>
        <a:bodyPr/>
        <a:lstStyle/>
        <a:p>
          <a:endParaRPr lang="el-GR"/>
        </a:p>
      </dgm:t>
    </dgm:pt>
    <dgm:pt modelId="{7DBAFF76-1E09-4981-AD63-85905FC3F713}" type="pres">
      <dgm:prSet presAssocID="{203BEB9F-E650-4D79-8CD3-6BD02C34A877}" presName="hierChild3" presStyleCnt="0"/>
      <dgm:spPr/>
    </dgm:pt>
    <dgm:pt modelId="{87CB4E2A-4DFC-4242-806C-2DA7928BE62A}" type="pres">
      <dgm:prSet presAssocID="{5D10FCE4-DC0A-4A6E-9AB5-2C84D5499152}" presName="Name19" presStyleLbl="parChTrans1D4" presStyleIdx="3" presStyleCnt="5"/>
      <dgm:spPr/>
      <dgm:t>
        <a:bodyPr/>
        <a:lstStyle/>
        <a:p>
          <a:endParaRPr lang="el-GR"/>
        </a:p>
      </dgm:t>
    </dgm:pt>
    <dgm:pt modelId="{CCAC736A-5356-4DB1-A3B0-16A6CE14CFF8}" type="pres">
      <dgm:prSet presAssocID="{BD4BE175-5B1B-4E4D-9CE9-DA89EBCC2A91}" presName="Name21" presStyleCnt="0"/>
      <dgm:spPr/>
    </dgm:pt>
    <dgm:pt modelId="{D968005C-1929-4F32-818D-20639556482F}" type="pres">
      <dgm:prSet presAssocID="{BD4BE175-5B1B-4E4D-9CE9-DA89EBCC2A91}" presName="level2Shape" presStyleLbl="node4" presStyleIdx="3" presStyleCnt="5"/>
      <dgm:spPr/>
      <dgm:t>
        <a:bodyPr/>
        <a:lstStyle/>
        <a:p>
          <a:endParaRPr lang="el-GR"/>
        </a:p>
      </dgm:t>
    </dgm:pt>
    <dgm:pt modelId="{880CAD09-5B8D-42AC-A051-D7140843DF6C}" type="pres">
      <dgm:prSet presAssocID="{BD4BE175-5B1B-4E4D-9CE9-DA89EBCC2A91}" presName="hierChild3" presStyleCnt="0"/>
      <dgm:spPr/>
    </dgm:pt>
    <dgm:pt modelId="{C267FDBD-DBDB-47DB-8FDF-E5FE1A6306AF}" type="pres">
      <dgm:prSet presAssocID="{2BBABA68-3E91-4E2A-B088-CA19ECF43CC4}" presName="Name19" presStyleLbl="parChTrans1D2" presStyleIdx="1" presStyleCnt="2"/>
      <dgm:spPr/>
      <dgm:t>
        <a:bodyPr/>
        <a:lstStyle/>
        <a:p>
          <a:endParaRPr lang="el-GR"/>
        </a:p>
      </dgm:t>
    </dgm:pt>
    <dgm:pt modelId="{DEA765AC-4CA0-4BD0-BDEF-245EEE1F3664}" type="pres">
      <dgm:prSet presAssocID="{56B56D5A-4C54-44A2-A00C-BD1EF66D47EE}" presName="Name21" presStyleCnt="0"/>
      <dgm:spPr/>
    </dgm:pt>
    <dgm:pt modelId="{22D651CD-B693-4F93-9767-93F0A895E433}" type="pres">
      <dgm:prSet presAssocID="{56B56D5A-4C54-44A2-A00C-BD1EF66D47EE}" presName="level2Shape" presStyleLbl="node2" presStyleIdx="1" presStyleCnt="2" custScaleX="142654"/>
      <dgm:spPr/>
      <dgm:t>
        <a:bodyPr/>
        <a:lstStyle/>
        <a:p>
          <a:endParaRPr lang="el-GR"/>
        </a:p>
      </dgm:t>
    </dgm:pt>
    <dgm:pt modelId="{829EFDC7-888C-4099-91A5-506C97EF091D}" type="pres">
      <dgm:prSet presAssocID="{56B56D5A-4C54-44A2-A00C-BD1EF66D47EE}" presName="hierChild3" presStyleCnt="0"/>
      <dgm:spPr/>
    </dgm:pt>
    <dgm:pt modelId="{65A9F4A2-EA8F-46E6-B185-3863E2CC7B77}" type="pres">
      <dgm:prSet presAssocID="{D9042785-2AC9-4723-A59B-7E193C7B954D}" presName="Name19" presStyleLbl="parChTrans1D3" presStyleIdx="1" presStyleCnt="2"/>
      <dgm:spPr/>
      <dgm:t>
        <a:bodyPr/>
        <a:lstStyle/>
        <a:p>
          <a:endParaRPr lang="el-GR"/>
        </a:p>
      </dgm:t>
    </dgm:pt>
    <dgm:pt modelId="{6CC95E5C-B68B-44ED-A363-4B8CACC89763}" type="pres">
      <dgm:prSet presAssocID="{E326CC85-E845-4D4B-B725-AA17D78B4382}" presName="Name21" presStyleCnt="0"/>
      <dgm:spPr/>
    </dgm:pt>
    <dgm:pt modelId="{64659081-4209-4A63-901F-CD0885617E8E}" type="pres">
      <dgm:prSet presAssocID="{E326CC85-E845-4D4B-B725-AA17D78B4382}" presName="level2Shape" presStyleLbl="node3" presStyleIdx="1" presStyleCnt="2" custScaleY="98123"/>
      <dgm:spPr/>
      <dgm:t>
        <a:bodyPr/>
        <a:lstStyle/>
        <a:p>
          <a:endParaRPr lang="el-GR"/>
        </a:p>
      </dgm:t>
    </dgm:pt>
    <dgm:pt modelId="{846831F4-930E-401C-AF07-7DC810A63209}" type="pres">
      <dgm:prSet presAssocID="{E326CC85-E845-4D4B-B725-AA17D78B4382}" presName="hierChild3" presStyleCnt="0"/>
      <dgm:spPr/>
    </dgm:pt>
    <dgm:pt modelId="{AB5BA7E8-A45A-4364-9509-D0D472B77E57}" type="pres">
      <dgm:prSet presAssocID="{FDE21308-6CA9-4C05-9E41-CA7DF260F4EA}" presName="Name19" presStyleLbl="parChTrans1D4" presStyleIdx="4" presStyleCnt="5"/>
      <dgm:spPr/>
      <dgm:t>
        <a:bodyPr/>
        <a:lstStyle/>
        <a:p>
          <a:endParaRPr lang="el-GR"/>
        </a:p>
      </dgm:t>
    </dgm:pt>
    <dgm:pt modelId="{4575C1D5-AD6F-4666-A028-FDF2D3605820}" type="pres">
      <dgm:prSet presAssocID="{B4B80741-D38D-4D6E-A61A-EDCF3BEB74A5}" presName="Name21" presStyleCnt="0"/>
      <dgm:spPr/>
    </dgm:pt>
    <dgm:pt modelId="{5DDCDB72-7E93-4C1B-8F27-266CBFF99A47}" type="pres">
      <dgm:prSet presAssocID="{B4B80741-D38D-4D6E-A61A-EDCF3BEB74A5}" presName="level2Shape" presStyleLbl="node4" presStyleIdx="4" presStyleCnt="5"/>
      <dgm:spPr/>
      <dgm:t>
        <a:bodyPr/>
        <a:lstStyle/>
        <a:p>
          <a:endParaRPr lang="el-GR"/>
        </a:p>
      </dgm:t>
    </dgm:pt>
    <dgm:pt modelId="{B5873AF8-F97E-4E8D-942B-3B1F657578F2}" type="pres">
      <dgm:prSet presAssocID="{B4B80741-D38D-4D6E-A61A-EDCF3BEB74A5}" presName="hierChild3" presStyleCnt="0"/>
      <dgm:spPr/>
    </dgm:pt>
    <dgm:pt modelId="{37F6DE4D-AF9C-4A26-B65D-72BC3978511C}" type="pres">
      <dgm:prSet presAssocID="{8196E672-7A61-4739-8594-739A3CD517BF}" presName="bgShapesFlow" presStyleCnt="0"/>
      <dgm:spPr/>
    </dgm:pt>
  </dgm:ptLst>
  <dgm:cxnLst>
    <dgm:cxn modelId="{553723B8-CD17-48ED-B5EC-B1DD6AD46578}" type="presOf" srcId="{18EEA169-2BA7-49CE-980A-C0721B53E73F}" destId="{116E82B3-3699-463C-B3DA-A847D36B44B2}" srcOrd="0" destOrd="0" presId="urn:microsoft.com/office/officeart/2005/8/layout/hierarchy6"/>
    <dgm:cxn modelId="{E656F192-3E85-4724-8C57-FBED780F39E1}" srcId="{7F55B087-53DB-45F1-BF98-85A60543F16D}" destId="{203BEB9F-E650-4D79-8CD3-6BD02C34A877}" srcOrd="1" destOrd="0" parTransId="{1E6A1288-504A-44ED-A8FE-B0DB10AB7502}" sibTransId="{6F5083CF-19F4-4995-B096-AA0FBE93E28F}"/>
    <dgm:cxn modelId="{05D73C03-DA44-432C-8311-BFF792392176}" type="presOf" srcId="{41678736-0627-498E-92BB-129B6DCA41E9}" destId="{AD09A390-9C56-4D20-A1C1-9A19FCB3D240}" srcOrd="0" destOrd="0" presId="urn:microsoft.com/office/officeart/2005/8/layout/hierarchy6"/>
    <dgm:cxn modelId="{A1EA5F75-2280-4742-B862-4FBECAA33B05}" srcId="{4F89D19D-879C-4C94-AE75-623401839989}" destId="{7F55B087-53DB-45F1-BF98-85A60543F16D}" srcOrd="0" destOrd="0" parTransId="{18EEA169-2BA7-49CE-980A-C0721B53E73F}" sibTransId="{74D9628B-5F08-4497-AA69-3C5D74DFFBAC}"/>
    <dgm:cxn modelId="{AFB858F7-C3FE-4792-91A8-D00F941C695B}" type="presOf" srcId="{2BBABA68-3E91-4E2A-B088-CA19ECF43CC4}" destId="{C267FDBD-DBDB-47DB-8FDF-E5FE1A6306AF}" srcOrd="0" destOrd="0" presId="urn:microsoft.com/office/officeart/2005/8/layout/hierarchy6"/>
    <dgm:cxn modelId="{98AB253A-AE08-48DF-BADA-A425370D50B1}" type="presOf" srcId="{BD4BE175-5B1B-4E4D-9CE9-DA89EBCC2A91}" destId="{D968005C-1929-4F32-818D-20639556482F}" srcOrd="0" destOrd="0" presId="urn:microsoft.com/office/officeart/2005/8/layout/hierarchy6"/>
    <dgm:cxn modelId="{7308C3A7-71A2-45F4-81A7-649A6B9F01E9}" srcId="{8196E672-7A61-4739-8594-739A3CD517BF}" destId="{B524D270-CA25-459B-AD89-BEBFDA30D12B}" srcOrd="0" destOrd="0" parTransId="{074918B7-781A-4E2E-A88D-CAAB36C8FCC2}" sibTransId="{27C4EEB4-6647-464D-AB42-0644BE4C8406}"/>
    <dgm:cxn modelId="{4D6B4076-38BD-4BDF-9BDC-812A5DFB3A4E}" type="presOf" srcId="{FDE21308-6CA9-4C05-9E41-CA7DF260F4EA}" destId="{AB5BA7E8-A45A-4364-9509-D0D472B77E57}" srcOrd="0" destOrd="0" presId="urn:microsoft.com/office/officeart/2005/8/layout/hierarchy6"/>
    <dgm:cxn modelId="{BACA0A88-4B50-4258-96DF-C65BD63D279D}" srcId="{203BEB9F-E650-4D79-8CD3-6BD02C34A877}" destId="{BD4BE175-5B1B-4E4D-9CE9-DA89EBCC2A91}" srcOrd="0" destOrd="0" parTransId="{5D10FCE4-DC0A-4A6E-9AB5-2C84D5499152}" sibTransId="{93CE9447-C62F-4B6B-9A3A-ECC09F2EACA5}"/>
    <dgm:cxn modelId="{674322FA-AFA6-4F49-97DD-D4A397D4711B}" srcId="{B524D270-CA25-459B-AD89-BEBFDA30D12B}" destId="{41678736-0627-498E-92BB-129B6DCA41E9}" srcOrd="0" destOrd="0" parTransId="{D77E422F-0B8C-4936-97BB-FBC1270EE77E}" sibTransId="{A0951654-E3F0-4DCE-927A-CE0C2DA29AD1}"/>
    <dgm:cxn modelId="{A3AB017F-0B45-4FED-BDA9-8B040B2E297C}" srcId="{E326CC85-E845-4D4B-B725-AA17D78B4382}" destId="{B4B80741-D38D-4D6E-A61A-EDCF3BEB74A5}" srcOrd="0" destOrd="0" parTransId="{FDE21308-6CA9-4C05-9E41-CA7DF260F4EA}" sibTransId="{63343676-540F-43DB-838B-3052AECF2BAD}"/>
    <dgm:cxn modelId="{1DDC2FE5-9677-4A35-92CA-E0BB23378915}" srcId="{B524D270-CA25-459B-AD89-BEBFDA30D12B}" destId="{56B56D5A-4C54-44A2-A00C-BD1EF66D47EE}" srcOrd="1" destOrd="0" parTransId="{2BBABA68-3E91-4E2A-B088-CA19ECF43CC4}" sibTransId="{E9909730-1F5B-402C-9960-588D55C8353D}"/>
    <dgm:cxn modelId="{FE993A18-0D98-4A03-B2AE-61E80FD67E5B}" srcId="{56B56D5A-4C54-44A2-A00C-BD1EF66D47EE}" destId="{E326CC85-E845-4D4B-B725-AA17D78B4382}" srcOrd="0" destOrd="0" parTransId="{D9042785-2AC9-4723-A59B-7E193C7B954D}" sibTransId="{65C3713F-224E-45F2-B3BE-BD5E82FD5454}"/>
    <dgm:cxn modelId="{C8CE367A-248D-4EB8-8E78-D89A626C7402}" type="presOf" srcId="{C2EFBBC6-3124-4FA2-80C0-8D003F877605}" destId="{7F6808FB-A148-4498-8110-E5CB708B66FF}" srcOrd="0" destOrd="0" presId="urn:microsoft.com/office/officeart/2005/8/layout/hierarchy6"/>
    <dgm:cxn modelId="{68A69DCB-23AE-4E9D-906A-16F1A4D29A15}" srcId="{7F55B087-53DB-45F1-BF98-85A60543F16D}" destId="{C2EFBBC6-3124-4FA2-80C0-8D003F877605}" srcOrd="0" destOrd="0" parTransId="{6A527F56-32E1-4FD2-AAA3-61374CEE677E}" sibTransId="{11229CED-79E2-4B21-923A-C622A90D70CA}"/>
    <dgm:cxn modelId="{7564E382-D0E8-4BF9-B81B-4F44AEF31198}" type="presOf" srcId="{56B56D5A-4C54-44A2-A00C-BD1EF66D47EE}" destId="{22D651CD-B693-4F93-9767-93F0A895E433}" srcOrd="0" destOrd="0" presId="urn:microsoft.com/office/officeart/2005/8/layout/hierarchy6"/>
    <dgm:cxn modelId="{8ADA717D-06D3-4E85-BFB8-59CFFFA6570E}" type="presOf" srcId="{8196E672-7A61-4739-8594-739A3CD517BF}" destId="{6CB9334D-DE9C-4543-8146-A19DC72DE653}" srcOrd="0" destOrd="0" presId="urn:microsoft.com/office/officeart/2005/8/layout/hierarchy6"/>
    <dgm:cxn modelId="{F690C75F-39F4-4802-A563-9DA94DC1FCEA}" type="presOf" srcId="{6A527F56-32E1-4FD2-AAA3-61374CEE677E}" destId="{CCF54EEA-7C41-4E46-939C-8D3C372B61BF}" srcOrd="0" destOrd="0" presId="urn:microsoft.com/office/officeart/2005/8/layout/hierarchy6"/>
    <dgm:cxn modelId="{F0BF7A48-33ED-4B27-BA8A-1C0E44813529}" type="presOf" srcId="{F84481AB-E0A5-4B65-A8EB-39C4A3C67DC7}" destId="{9C7C009E-CFEE-4A84-9FC5-37845FC06A0E}" srcOrd="0" destOrd="0" presId="urn:microsoft.com/office/officeart/2005/8/layout/hierarchy6"/>
    <dgm:cxn modelId="{30CE5024-AA92-46DA-8A8F-DF29104E66A8}" type="presOf" srcId="{7F55B087-53DB-45F1-BF98-85A60543F16D}" destId="{D30B342B-6458-4875-BD72-F83C2673CE61}" srcOrd="0" destOrd="0" presId="urn:microsoft.com/office/officeart/2005/8/layout/hierarchy6"/>
    <dgm:cxn modelId="{6EC75966-DD77-4FC6-9819-291CD63C867C}" type="presOf" srcId="{4F89D19D-879C-4C94-AE75-623401839989}" destId="{796221C1-86AA-441A-B6D4-B0094ECE29F1}" srcOrd="0" destOrd="0" presId="urn:microsoft.com/office/officeart/2005/8/layout/hierarchy6"/>
    <dgm:cxn modelId="{ED8A6B68-124F-48AE-958F-67396BD34BF9}" type="presOf" srcId="{5D10FCE4-DC0A-4A6E-9AB5-2C84D5499152}" destId="{87CB4E2A-4DFC-4242-806C-2DA7928BE62A}" srcOrd="0" destOrd="0" presId="urn:microsoft.com/office/officeart/2005/8/layout/hierarchy6"/>
    <dgm:cxn modelId="{894F7549-2E1D-4E62-9019-80A2556F1F43}" type="presOf" srcId="{1E6A1288-504A-44ED-A8FE-B0DB10AB7502}" destId="{00B43643-9794-4A5D-A4D1-705E305EB847}" srcOrd="0" destOrd="0" presId="urn:microsoft.com/office/officeart/2005/8/layout/hierarchy6"/>
    <dgm:cxn modelId="{0B5E6B7E-C005-469D-BD86-BE3361CCB315}" type="presOf" srcId="{D77E422F-0B8C-4936-97BB-FBC1270EE77E}" destId="{4223364D-8277-4C52-8274-A305437B30F1}" srcOrd="0" destOrd="0" presId="urn:microsoft.com/office/officeart/2005/8/layout/hierarchy6"/>
    <dgm:cxn modelId="{272B73D4-B471-4EFC-A6D0-201E7B22670A}" type="presOf" srcId="{D9042785-2AC9-4723-A59B-7E193C7B954D}" destId="{65A9F4A2-EA8F-46E6-B185-3863E2CC7B77}" srcOrd="0" destOrd="0" presId="urn:microsoft.com/office/officeart/2005/8/layout/hierarchy6"/>
    <dgm:cxn modelId="{44FD9D09-57A2-4A0E-BF1C-E86215C98FC1}" type="presOf" srcId="{203BEB9F-E650-4D79-8CD3-6BD02C34A877}" destId="{936EF510-7B96-4AC5-B6A8-254E3E501C1E}" srcOrd="0" destOrd="0" presId="urn:microsoft.com/office/officeart/2005/8/layout/hierarchy6"/>
    <dgm:cxn modelId="{2CC7554B-7BD8-46EB-B916-24CB6B39CE12}" type="presOf" srcId="{B524D270-CA25-459B-AD89-BEBFDA30D12B}" destId="{AE9541B1-D922-4C81-A163-8009F1C8728B}" srcOrd="0" destOrd="0" presId="urn:microsoft.com/office/officeart/2005/8/layout/hierarchy6"/>
    <dgm:cxn modelId="{054FE13A-7177-4190-B745-BA1281A00EC4}" type="presOf" srcId="{B4B80741-D38D-4D6E-A61A-EDCF3BEB74A5}" destId="{5DDCDB72-7E93-4C1B-8F27-266CBFF99A47}" srcOrd="0" destOrd="0" presId="urn:microsoft.com/office/officeart/2005/8/layout/hierarchy6"/>
    <dgm:cxn modelId="{CCCEF9E5-72FD-4207-81BC-56EEE1329200}" type="presOf" srcId="{E326CC85-E845-4D4B-B725-AA17D78B4382}" destId="{64659081-4209-4A63-901F-CD0885617E8E}" srcOrd="0" destOrd="0" presId="urn:microsoft.com/office/officeart/2005/8/layout/hierarchy6"/>
    <dgm:cxn modelId="{E4755A08-9D1C-4C03-86A5-531458310D63}" srcId="{41678736-0627-498E-92BB-129B6DCA41E9}" destId="{4F89D19D-879C-4C94-AE75-623401839989}" srcOrd="0" destOrd="0" parTransId="{F84481AB-E0A5-4B65-A8EB-39C4A3C67DC7}" sibTransId="{7170CF2E-53C2-450B-B9B3-706E7A871B18}"/>
    <dgm:cxn modelId="{29A2E48F-18B1-43D9-9B04-CDAC01B92949}" type="presParOf" srcId="{6CB9334D-DE9C-4543-8146-A19DC72DE653}" destId="{93DCAF58-761E-4A4B-8520-7BBDBC84BFBA}" srcOrd="0" destOrd="0" presId="urn:microsoft.com/office/officeart/2005/8/layout/hierarchy6"/>
    <dgm:cxn modelId="{4C1AE5E5-21BE-40A1-BFD4-CB2656B520DE}" type="presParOf" srcId="{93DCAF58-761E-4A4B-8520-7BBDBC84BFBA}" destId="{A1C34C58-893C-4408-81D9-8440689D0F14}" srcOrd="0" destOrd="0" presId="urn:microsoft.com/office/officeart/2005/8/layout/hierarchy6"/>
    <dgm:cxn modelId="{9BA283A0-5F89-4072-99B1-E3256312CAB0}" type="presParOf" srcId="{A1C34C58-893C-4408-81D9-8440689D0F14}" destId="{0385B0B4-17FB-4FCB-AF1F-FC1FF9383FC0}" srcOrd="0" destOrd="0" presId="urn:microsoft.com/office/officeart/2005/8/layout/hierarchy6"/>
    <dgm:cxn modelId="{5D289818-3C70-4107-8282-8D795AF1C653}" type="presParOf" srcId="{0385B0B4-17FB-4FCB-AF1F-FC1FF9383FC0}" destId="{AE9541B1-D922-4C81-A163-8009F1C8728B}" srcOrd="0" destOrd="0" presId="urn:microsoft.com/office/officeart/2005/8/layout/hierarchy6"/>
    <dgm:cxn modelId="{BBA7D0F4-BFF5-4307-9962-0FF0F93F4D21}" type="presParOf" srcId="{0385B0B4-17FB-4FCB-AF1F-FC1FF9383FC0}" destId="{6B9306B1-050E-4233-94A6-059601C6F48F}" srcOrd="1" destOrd="0" presId="urn:microsoft.com/office/officeart/2005/8/layout/hierarchy6"/>
    <dgm:cxn modelId="{A354994E-3B6B-43CF-BFDA-757FB9509AC3}" type="presParOf" srcId="{6B9306B1-050E-4233-94A6-059601C6F48F}" destId="{4223364D-8277-4C52-8274-A305437B30F1}" srcOrd="0" destOrd="0" presId="urn:microsoft.com/office/officeart/2005/8/layout/hierarchy6"/>
    <dgm:cxn modelId="{4562D5EA-6354-4829-80B7-A9A2470F6D84}" type="presParOf" srcId="{6B9306B1-050E-4233-94A6-059601C6F48F}" destId="{D6145517-2820-420B-B8D8-3C136006F505}" srcOrd="1" destOrd="0" presId="urn:microsoft.com/office/officeart/2005/8/layout/hierarchy6"/>
    <dgm:cxn modelId="{3341A5CA-634D-4321-B48C-E593AC587E65}" type="presParOf" srcId="{D6145517-2820-420B-B8D8-3C136006F505}" destId="{AD09A390-9C56-4D20-A1C1-9A19FCB3D240}" srcOrd="0" destOrd="0" presId="urn:microsoft.com/office/officeart/2005/8/layout/hierarchy6"/>
    <dgm:cxn modelId="{A733ACBD-2D7C-4443-B6A4-9F487B8F14D8}" type="presParOf" srcId="{D6145517-2820-420B-B8D8-3C136006F505}" destId="{0B45FF5B-0C82-4209-AFEA-CF212FA032F2}" srcOrd="1" destOrd="0" presId="urn:microsoft.com/office/officeart/2005/8/layout/hierarchy6"/>
    <dgm:cxn modelId="{814E4894-A751-4EC9-81C3-DA1EBFD0455E}" type="presParOf" srcId="{0B45FF5B-0C82-4209-AFEA-CF212FA032F2}" destId="{9C7C009E-CFEE-4A84-9FC5-37845FC06A0E}" srcOrd="0" destOrd="0" presId="urn:microsoft.com/office/officeart/2005/8/layout/hierarchy6"/>
    <dgm:cxn modelId="{4599CB9E-7C8C-45AF-8606-5630D617BA1D}" type="presParOf" srcId="{0B45FF5B-0C82-4209-AFEA-CF212FA032F2}" destId="{EAE8C56A-47BF-4138-A92A-41ABFE267F09}" srcOrd="1" destOrd="0" presId="urn:microsoft.com/office/officeart/2005/8/layout/hierarchy6"/>
    <dgm:cxn modelId="{07EB52BA-A966-401A-9469-1B0C0348A8C3}" type="presParOf" srcId="{EAE8C56A-47BF-4138-A92A-41ABFE267F09}" destId="{796221C1-86AA-441A-B6D4-B0094ECE29F1}" srcOrd="0" destOrd="0" presId="urn:microsoft.com/office/officeart/2005/8/layout/hierarchy6"/>
    <dgm:cxn modelId="{6185F342-98F3-480B-97D2-FC21F0ACEA07}" type="presParOf" srcId="{EAE8C56A-47BF-4138-A92A-41ABFE267F09}" destId="{91218A13-C398-48DD-9052-528FE076B4A6}" srcOrd="1" destOrd="0" presId="urn:microsoft.com/office/officeart/2005/8/layout/hierarchy6"/>
    <dgm:cxn modelId="{B00A189C-A53C-4BE1-B812-53441D70404D}" type="presParOf" srcId="{91218A13-C398-48DD-9052-528FE076B4A6}" destId="{116E82B3-3699-463C-B3DA-A847D36B44B2}" srcOrd="0" destOrd="0" presId="urn:microsoft.com/office/officeart/2005/8/layout/hierarchy6"/>
    <dgm:cxn modelId="{394FC62F-16B7-4499-A69F-4313514D0E45}" type="presParOf" srcId="{91218A13-C398-48DD-9052-528FE076B4A6}" destId="{7F395469-C13E-4C71-B3DB-3563CFE48489}" srcOrd="1" destOrd="0" presId="urn:microsoft.com/office/officeart/2005/8/layout/hierarchy6"/>
    <dgm:cxn modelId="{2AB55918-3383-43E4-9245-A268551371D9}" type="presParOf" srcId="{7F395469-C13E-4C71-B3DB-3563CFE48489}" destId="{D30B342B-6458-4875-BD72-F83C2673CE61}" srcOrd="0" destOrd="0" presId="urn:microsoft.com/office/officeart/2005/8/layout/hierarchy6"/>
    <dgm:cxn modelId="{A6A5A584-613B-4D67-863D-CCB60E25A0CE}" type="presParOf" srcId="{7F395469-C13E-4C71-B3DB-3563CFE48489}" destId="{416260C0-9901-4E02-AC87-C39794B99417}" srcOrd="1" destOrd="0" presId="urn:microsoft.com/office/officeart/2005/8/layout/hierarchy6"/>
    <dgm:cxn modelId="{5AFCAA18-A6F3-49A1-9124-F3AE79739354}" type="presParOf" srcId="{416260C0-9901-4E02-AC87-C39794B99417}" destId="{CCF54EEA-7C41-4E46-939C-8D3C372B61BF}" srcOrd="0" destOrd="0" presId="urn:microsoft.com/office/officeart/2005/8/layout/hierarchy6"/>
    <dgm:cxn modelId="{1CB831D4-0CF7-4A0E-94F1-6970A2745F87}" type="presParOf" srcId="{416260C0-9901-4E02-AC87-C39794B99417}" destId="{DB0E1F80-6984-4352-9501-E78574408620}" srcOrd="1" destOrd="0" presId="urn:microsoft.com/office/officeart/2005/8/layout/hierarchy6"/>
    <dgm:cxn modelId="{2952C85C-A234-4209-8905-EF7A6472E896}" type="presParOf" srcId="{DB0E1F80-6984-4352-9501-E78574408620}" destId="{7F6808FB-A148-4498-8110-E5CB708B66FF}" srcOrd="0" destOrd="0" presId="urn:microsoft.com/office/officeart/2005/8/layout/hierarchy6"/>
    <dgm:cxn modelId="{3B9F5FC1-F874-4F81-BA4F-D27F50B8B8B0}" type="presParOf" srcId="{DB0E1F80-6984-4352-9501-E78574408620}" destId="{76B3453C-535B-46C4-A847-F32C17BEB489}" srcOrd="1" destOrd="0" presId="urn:microsoft.com/office/officeart/2005/8/layout/hierarchy6"/>
    <dgm:cxn modelId="{D8AC701A-34C1-47EB-A74B-3C6C52975C1F}" type="presParOf" srcId="{416260C0-9901-4E02-AC87-C39794B99417}" destId="{00B43643-9794-4A5D-A4D1-705E305EB847}" srcOrd="2" destOrd="0" presId="urn:microsoft.com/office/officeart/2005/8/layout/hierarchy6"/>
    <dgm:cxn modelId="{EB067BDE-2CE7-4EDA-827C-9CE34559A865}" type="presParOf" srcId="{416260C0-9901-4E02-AC87-C39794B99417}" destId="{B06DAB22-6B2D-4401-9DCE-F48BBE676FA2}" srcOrd="3" destOrd="0" presId="urn:microsoft.com/office/officeart/2005/8/layout/hierarchy6"/>
    <dgm:cxn modelId="{791676E6-3DF4-4009-B68D-5A52BF102E05}" type="presParOf" srcId="{B06DAB22-6B2D-4401-9DCE-F48BBE676FA2}" destId="{936EF510-7B96-4AC5-B6A8-254E3E501C1E}" srcOrd="0" destOrd="0" presId="urn:microsoft.com/office/officeart/2005/8/layout/hierarchy6"/>
    <dgm:cxn modelId="{AD6AB15D-7808-4A35-B73C-2BDDDC71E6FB}" type="presParOf" srcId="{B06DAB22-6B2D-4401-9DCE-F48BBE676FA2}" destId="{7DBAFF76-1E09-4981-AD63-85905FC3F713}" srcOrd="1" destOrd="0" presId="urn:microsoft.com/office/officeart/2005/8/layout/hierarchy6"/>
    <dgm:cxn modelId="{CA17C59D-F38D-4345-8A74-5384C55848AB}" type="presParOf" srcId="{7DBAFF76-1E09-4981-AD63-85905FC3F713}" destId="{87CB4E2A-4DFC-4242-806C-2DA7928BE62A}" srcOrd="0" destOrd="0" presId="urn:microsoft.com/office/officeart/2005/8/layout/hierarchy6"/>
    <dgm:cxn modelId="{6952B1AD-3F26-4BC0-964E-F043287981F8}" type="presParOf" srcId="{7DBAFF76-1E09-4981-AD63-85905FC3F713}" destId="{CCAC736A-5356-4DB1-A3B0-16A6CE14CFF8}" srcOrd="1" destOrd="0" presId="urn:microsoft.com/office/officeart/2005/8/layout/hierarchy6"/>
    <dgm:cxn modelId="{F37852B3-A4B3-47E2-9344-3544A4A31895}" type="presParOf" srcId="{CCAC736A-5356-4DB1-A3B0-16A6CE14CFF8}" destId="{D968005C-1929-4F32-818D-20639556482F}" srcOrd="0" destOrd="0" presId="urn:microsoft.com/office/officeart/2005/8/layout/hierarchy6"/>
    <dgm:cxn modelId="{4EA2D60C-744E-404B-A1ED-6906822905C2}" type="presParOf" srcId="{CCAC736A-5356-4DB1-A3B0-16A6CE14CFF8}" destId="{880CAD09-5B8D-42AC-A051-D7140843DF6C}" srcOrd="1" destOrd="0" presId="urn:microsoft.com/office/officeart/2005/8/layout/hierarchy6"/>
    <dgm:cxn modelId="{E9F69C6E-4B9E-4F38-824A-5D1509D95D01}" type="presParOf" srcId="{6B9306B1-050E-4233-94A6-059601C6F48F}" destId="{C267FDBD-DBDB-47DB-8FDF-E5FE1A6306AF}" srcOrd="2" destOrd="0" presId="urn:microsoft.com/office/officeart/2005/8/layout/hierarchy6"/>
    <dgm:cxn modelId="{70FB7E05-23A9-4A48-AB2A-5E2FA98537FE}" type="presParOf" srcId="{6B9306B1-050E-4233-94A6-059601C6F48F}" destId="{DEA765AC-4CA0-4BD0-BDEF-245EEE1F3664}" srcOrd="3" destOrd="0" presId="urn:microsoft.com/office/officeart/2005/8/layout/hierarchy6"/>
    <dgm:cxn modelId="{7A99639A-7F70-4EB4-8790-26787B9BECA2}" type="presParOf" srcId="{DEA765AC-4CA0-4BD0-BDEF-245EEE1F3664}" destId="{22D651CD-B693-4F93-9767-93F0A895E433}" srcOrd="0" destOrd="0" presId="urn:microsoft.com/office/officeart/2005/8/layout/hierarchy6"/>
    <dgm:cxn modelId="{4B0B65B2-6322-4556-BCE6-F4B0D38BC677}" type="presParOf" srcId="{DEA765AC-4CA0-4BD0-BDEF-245EEE1F3664}" destId="{829EFDC7-888C-4099-91A5-506C97EF091D}" srcOrd="1" destOrd="0" presId="urn:microsoft.com/office/officeart/2005/8/layout/hierarchy6"/>
    <dgm:cxn modelId="{9BAE33BA-2C98-4D31-B6A0-50B7F8A49720}" type="presParOf" srcId="{829EFDC7-888C-4099-91A5-506C97EF091D}" destId="{65A9F4A2-EA8F-46E6-B185-3863E2CC7B77}" srcOrd="0" destOrd="0" presId="urn:microsoft.com/office/officeart/2005/8/layout/hierarchy6"/>
    <dgm:cxn modelId="{ED099014-C15F-4C2B-B591-9150695705DD}" type="presParOf" srcId="{829EFDC7-888C-4099-91A5-506C97EF091D}" destId="{6CC95E5C-B68B-44ED-A363-4B8CACC89763}" srcOrd="1" destOrd="0" presId="urn:microsoft.com/office/officeart/2005/8/layout/hierarchy6"/>
    <dgm:cxn modelId="{6AFE589D-C3C6-489B-9F87-BFF07512FE56}" type="presParOf" srcId="{6CC95E5C-B68B-44ED-A363-4B8CACC89763}" destId="{64659081-4209-4A63-901F-CD0885617E8E}" srcOrd="0" destOrd="0" presId="urn:microsoft.com/office/officeart/2005/8/layout/hierarchy6"/>
    <dgm:cxn modelId="{FBE949C4-5D66-4436-8A12-36987A861DAE}" type="presParOf" srcId="{6CC95E5C-B68B-44ED-A363-4B8CACC89763}" destId="{846831F4-930E-401C-AF07-7DC810A63209}" srcOrd="1" destOrd="0" presId="urn:microsoft.com/office/officeart/2005/8/layout/hierarchy6"/>
    <dgm:cxn modelId="{28D74FDA-65E5-454D-AF50-CC392ADC5986}" type="presParOf" srcId="{846831F4-930E-401C-AF07-7DC810A63209}" destId="{AB5BA7E8-A45A-4364-9509-D0D472B77E57}" srcOrd="0" destOrd="0" presId="urn:microsoft.com/office/officeart/2005/8/layout/hierarchy6"/>
    <dgm:cxn modelId="{344B8915-DAAA-42FC-A58E-3395FC665B33}" type="presParOf" srcId="{846831F4-930E-401C-AF07-7DC810A63209}" destId="{4575C1D5-AD6F-4666-A028-FDF2D3605820}" srcOrd="1" destOrd="0" presId="urn:microsoft.com/office/officeart/2005/8/layout/hierarchy6"/>
    <dgm:cxn modelId="{138E5246-1E36-4DAC-9C9F-D0B679F8ABC0}" type="presParOf" srcId="{4575C1D5-AD6F-4666-A028-FDF2D3605820}" destId="{5DDCDB72-7E93-4C1B-8F27-266CBFF99A47}" srcOrd="0" destOrd="0" presId="urn:microsoft.com/office/officeart/2005/8/layout/hierarchy6"/>
    <dgm:cxn modelId="{14ACB55E-981E-4142-8FDA-A1942049CA34}" type="presParOf" srcId="{4575C1D5-AD6F-4666-A028-FDF2D3605820}" destId="{B5873AF8-F97E-4E8D-942B-3B1F657578F2}" srcOrd="1" destOrd="0" presId="urn:microsoft.com/office/officeart/2005/8/layout/hierarchy6"/>
    <dgm:cxn modelId="{AE9E6217-815C-4321-9F3C-FF9121EBF731}" type="presParOf" srcId="{6CB9334D-DE9C-4543-8146-A19DC72DE653}" destId="{37F6DE4D-AF9C-4A26-B65D-72BC3978511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472A2D-C138-43C0-841B-5DE08882078B}" type="doc">
      <dgm:prSet loTypeId="urn:microsoft.com/office/officeart/2005/8/layout/hierarchy6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8A4AF6FC-A125-4A14-9B2D-23D27474FD16}">
      <dgm:prSet phldrT="[Κείμενο]" custT="1"/>
      <dgm:spPr/>
      <dgm:t>
        <a:bodyPr/>
        <a:lstStyle/>
        <a:p>
          <a:r>
            <a:rPr lang="el-GR" sz="1200">
              <a:latin typeface="Comic Sans MS" pitchFamily="66" charset="0"/>
            </a:rPr>
            <a:t>Μεμονωμένοι </a:t>
          </a:r>
          <a:r>
            <a:rPr lang="en-US" sz="1200">
              <a:latin typeface="Comic Sans MS" pitchFamily="66" charset="0"/>
            </a:rPr>
            <a:t>gram(-) </a:t>
          </a:r>
          <a:r>
            <a:rPr lang="el-GR" sz="1200">
              <a:latin typeface="Comic Sans MS" pitchFamily="66" charset="0"/>
            </a:rPr>
            <a:t>μικρο-οργανισμοί στη καλλιέργεια</a:t>
          </a:r>
        </a:p>
      </dgm:t>
    </dgm:pt>
    <dgm:pt modelId="{DA11C49B-37F9-47C3-BA4F-CC2318556535}" type="parTrans" cxnId="{A1478AC0-CAA8-49AE-95D0-9C9AA9BA26EA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B763E7B5-EBDA-4666-B58C-4B7355282678}" type="sibTrans" cxnId="{A1478AC0-CAA8-49AE-95D0-9C9AA9BA26EA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7ACC9E35-73ED-45B7-8D57-39FDD4F31BAD}">
      <dgm:prSet phldrT="[Κείμενο]" custT="1"/>
      <dgm:spPr/>
      <dgm:t>
        <a:bodyPr/>
        <a:lstStyle/>
        <a:p>
          <a:r>
            <a:rPr lang="en-US" sz="1100">
              <a:latin typeface="Comic Sans MS" pitchFamily="66" charset="0"/>
            </a:rPr>
            <a:t>E. coli, Proteus, Klebsiella etc</a:t>
          </a:r>
          <a:endParaRPr lang="el-GR" sz="1100">
            <a:latin typeface="Comic Sans MS" pitchFamily="66" charset="0"/>
          </a:endParaRPr>
        </a:p>
      </dgm:t>
    </dgm:pt>
    <dgm:pt modelId="{E927978F-965E-4CA7-8CFE-8C208226DFD0}" type="parTrans" cxnId="{F740AADF-8F69-4426-AA24-D4FF5FB64B82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A31FC44D-F93C-4161-B31C-B5C3C240B008}" type="sibTrans" cxnId="{F740AADF-8F69-4426-AA24-D4FF5FB64B82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9045B4F2-C694-4241-B68E-E80A67D7A8B2}">
      <dgm:prSet phldrT="[Κείμενο]" custT="1"/>
      <dgm:spPr/>
      <dgm:t>
        <a:bodyPr/>
        <a:lstStyle/>
        <a:p>
          <a:r>
            <a:rPr lang="el-GR" sz="1100">
              <a:latin typeface="Comic Sans MS" pitchFamily="66" charset="0"/>
            </a:rPr>
            <a:t>Προσάρμοσε τα ΑΒ στις ευαισθσίες.</a:t>
          </a:r>
        </a:p>
        <a:p>
          <a:r>
            <a:rPr lang="el-GR" sz="1100">
              <a:latin typeface="Comic Sans MS" pitchFamily="66" charset="0"/>
            </a:rPr>
            <a:t>Κεφαλοσπορίνη (κεφταζιδίμη, κεφεπίμη) μπορεί να ενδείκνυται</a:t>
          </a:r>
        </a:p>
      </dgm:t>
    </dgm:pt>
    <dgm:pt modelId="{8C21712B-23A2-4CDD-8E40-9675BE04DB53}" type="parTrans" cxnId="{A679CBBE-AE85-433B-8D6E-860727BBF0F6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C03A9BAB-0B30-47C6-82F4-FFCE4ADF9B8D}" type="sibTrans" cxnId="{A679CBBE-AE85-433B-8D6E-860727BBF0F6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B3E88D52-35CD-4073-BEE9-C2587D20AEDC}">
      <dgm:prSet phldrT="[Κείμενο]" custT="1"/>
      <dgm:spPr/>
      <dgm:t>
        <a:bodyPr/>
        <a:lstStyle/>
        <a:p>
          <a:r>
            <a:rPr lang="en-US" sz="1100">
              <a:latin typeface="Comic Sans MS" pitchFamily="66" charset="0"/>
            </a:rPr>
            <a:t>Stenotrophomonas</a:t>
          </a:r>
          <a:endParaRPr lang="el-GR" sz="1100">
            <a:latin typeface="Comic Sans MS" pitchFamily="66" charset="0"/>
          </a:endParaRPr>
        </a:p>
      </dgm:t>
    </dgm:pt>
    <dgm:pt modelId="{A299E4EA-671D-43CA-983D-7A829DF55627}" type="parTrans" cxnId="{E8971A5D-F7A3-4007-8AF9-9A51D20F77DD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183D3BF4-5CF2-4A6D-AAFE-5767944C1745}" type="sibTrans" cxnId="{E8971A5D-F7A3-4007-8AF9-9A51D20F77DD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C3833328-7AE5-4096-9E0E-19827023A513}">
      <dgm:prSet phldrT="[Κείμενο]" custT="1"/>
      <dgm:spPr/>
      <dgm:t>
        <a:bodyPr/>
        <a:lstStyle/>
        <a:p>
          <a:r>
            <a:rPr lang="el-GR" sz="1100">
              <a:latin typeface="Comic Sans MS" pitchFamily="66" charset="0"/>
            </a:rPr>
            <a:t>Χορήγησε 2 αντιβιωτικά με διαφορετική δράση βάσει ευαισθησίας  (προτιμητέα η τριμεθοπρίμη/σουλφαμεθοξαζόλη</a:t>
          </a:r>
        </a:p>
      </dgm:t>
    </dgm:pt>
    <dgm:pt modelId="{1E926310-B87B-40D4-AA85-5F2A1DB65EF6}" type="parTrans" cxnId="{AE8ED7C2-76A1-45A4-B09F-841950E27EEC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62F06391-CCC0-4F92-90BA-872BA4B17563}" type="sibTrans" cxnId="{AE8ED7C2-76A1-45A4-B09F-841950E27EEC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F032DE3E-FDD3-4B86-9CAC-A44FA2C7DE38}">
      <dgm:prSet custT="1"/>
      <dgm:spPr/>
      <dgm:t>
        <a:bodyPr/>
        <a:lstStyle/>
        <a:p>
          <a:r>
            <a:rPr lang="el-GR" sz="1100">
              <a:latin typeface="Comic Sans MS" pitchFamily="66" charset="0"/>
            </a:rPr>
            <a:t>Παρακολούθησε την κλινική βελτίωση, επανέλαβε κύτταρα, τύπο, καλλιέργεια τις ημέρες 3-5 </a:t>
          </a:r>
        </a:p>
      </dgm:t>
    </dgm:pt>
    <dgm:pt modelId="{DA1D4FAD-B522-4622-915C-73D34C2F8E98}" type="parTrans" cxnId="{6B3CFF6D-2714-41CA-B940-66CA8948DBD1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0E2E592E-1AC3-4864-B2AE-09C4832C4B8B}" type="sibTrans" cxnId="{6B3CFF6D-2714-41CA-B940-66CA8948DBD1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30F357C6-1BE1-479C-84BE-02DBE5011D9B}">
      <dgm:prSet custT="1"/>
      <dgm:spPr/>
      <dgm:t>
        <a:bodyPr/>
        <a:lstStyle/>
        <a:p>
          <a:r>
            <a:rPr lang="el-GR" sz="1100">
              <a:latin typeface="Comic Sans MS" pitchFamily="66" charset="0"/>
            </a:rPr>
            <a:t>Παρακολούθησε την κλινική βελτίωση, επανέλαβε κύτταρα, τύπο, καλλιέργεια τις ημέρες </a:t>
          </a:r>
        </a:p>
      </dgm:t>
    </dgm:pt>
    <dgm:pt modelId="{9EFDFD03-6DFD-43F0-A252-508C53B301B7}" type="parTrans" cxnId="{4EA972BC-0EE5-4ACF-A716-D7E27EC66A9B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E6FCF7AD-0D18-4F27-8B0C-6BE48851DD50}" type="sibTrans" cxnId="{4EA972BC-0EE5-4ACF-A716-D7E27EC66A9B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1740CB49-7ECF-41F2-910B-F275F0266DF1}">
      <dgm:prSet custT="1"/>
      <dgm:spPr/>
      <dgm:t>
        <a:bodyPr/>
        <a:lstStyle/>
        <a:p>
          <a:r>
            <a:rPr lang="el-GR" sz="1100">
              <a:latin typeface="Comic Sans MS" pitchFamily="66" charset="0"/>
            </a:rPr>
            <a:t>Μη-βελτίωση 5 ημέρες μετά την ενδεδειγμένη ΑΒ: αφαίρεση καθετήρα</a:t>
          </a:r>
        </a:p>
      </dgm:t>
    </dgm:pt>
    <dgm:pt modelId="{5D24483E-AB1E-466B-A5D5-3A9FD26002CC}" type="parTrans" cxnId="{5556F98C-8FA4-49BE-8FAE-14269021E4D7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EBD56716-B818-4056-92E5-3E3195D52F43}" type="sibTrans" cxnId="{5556F98C-8FA4-49BE-8FAE-14269021E4D7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7F8E3DE1-F288-4434-9F8D-4F09C99097C1}">
      <dgm:prSet custT="1"/>
      <dgm:spPr/>
      <dgm:t>
        <a:bodyPr/>
        <a:lstStyle/>
        <a:p>
          <a:r>
            <a:rPr lang="el-GR" sz="1100">
              <a:latin typeface="Comic Sans MS" pitchFamily="66" charset="0"/>
            </a:rPr>
            <a:t>Κλινική Βελτίωση (αποδρομή συμπτωμάτων, διαύγεια υγρών)</a:t>
          </a:r>
        </a:p>
        <a:p>
          <a:r>
            <a:rPr lang="el-GR" sz="1100">
              <a:latin typeface="Comic Sans MS" pitchFamily="66" charset="0"/>
            </a:rPr>
            <a:t>Συνέχισε ΑΒ</a:t>
          </a:r>
        </a:p>
        <a:p>
          <a:r>
            <a:rPr lang="el-GR" sz="1100">
              <a:latin typeface="Comic Sans MS" pitchFamily="66" charset="0"/>
            </a:rPr>
            <a:t>Διάρκεια: 14-21 ημέρες</a:t>
          </a:r>
        </a:p>
      </dgm:t>
    </dgm:pt>
    <dgm:pt modelId="{F16D588F-6DAD-4194-90DB-38E8CA027ED9}" type="parTrans" cxnId="{B850CAEE-8851-4AD4-BFB5-AE06522D8E01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1750F184-1D20-48D5-B592-C217218F7B33}" type="sibTrans" cxnId="{B850CAEE-8851-4AD4-BFB5-AE06522D8E01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A7D2E921-47B2-4727-8630-32CA992CDCCB}">
      <dgm:prSet custT="1"/>
      <dgm:spPr/>
      <dgm:t>
        <a:bodyPr/>
        <a:lstStyle/>
        <a:p>
          <a:r>
            <a:rPr lang="el-GR" sz="1100">
              <a:latin typeface="Comic Sans MS" pitchFamily="66" charset="0"/>
            </a:rPr>
            <a:t>Κλινική βελτίωση</a:t>
          </a:r>
        </a:p>
        <a:p>
          <a:r>
            <a:rPr lang="el-GR" sz="1100">
              <a:latin typeface="Comic Sans MS" pitchFamily="66" charset="0"/>
            </a:rPr>
            <a:t>Συνέχισε την ΑΒ για 21-28 ημέρες</a:t>
          </a:r>
        </a:p>
      </dgm:t>
    </dgm:pt>
    <dgm:pt modelId="{3715D0D3-94C3-498C-80EA-7471F4317673}" type="parTrans" cxnId="{912E3259-1D2C-4A4F-8746-327A686AD0E4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443CAF09-C6FA-4942-B278-9466524F0E5A}" type="sibTrans" cxnId="{912E3259-1D2C-4A4F-8746-327A686AD0E4}">
      <dgm:prSet/>
      <dgm:spPr/>
      <dgm:t>
        <a:bodyPr/>
        <a:lstStyle/>
        <a:p>
          <a:endParaRPr lang="el-GR" sz="1100">
            <a:latin typeface="Comic Sans MS" pitchFamily="66" charset="0"/>
          </a:endParaRPr>
        </a:p>
      </dgm:t>
    </dgm:pt>
    <dgm:pt modelId="{3EE82DB3-10C6-4E20-8250-0BB15D43E5A5}" type="pres">
      <dgm:prSet presAssocID="{AC472A2D-C138-43C0-841B-5DE08882078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9842F3E-6254-4BBF-8304-784E8F0F4461}" type="pres">
      <dgm:prSet presAssocID="{AC472A2D-C138-43C0-841B-5DE08882078B}" presName="hierFlow" presStyleCnt="0"/>
      <dgm:spPr/>
    </dgm:pt>
    <dgm:pt modelId="{057A3492-7B37-4D13-A8EF-A9C7C2A60567}" type="pres">
      <dgm:prSet presAssocID="{AC472A2D-C138-43C0-841B-5DE08882078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FDFD319-478C-426A-9CF2-FAFD352C364B}" type="pres">
      <dgm:prSet presAssocID="{8A4AF6FC-A125-4A14-9B2D-23D27474FD16}" presName="Name14" presStyleCnt="0"/>
      <dgm:spPr/>
    </dgm:pt>
    <dgm:pt modelId="{74FDCDEF-0159-4CC4-943B-B1CBDDB4FF4C}" type="pres">
      <dgm:prSet presAssocID="{8A4AF6FC-A125-4A14-9B2D-23D27474FD16}" presName="level1Shape" presStyleLbl="node0" presStyleIdx="0" presStyleCnt="1" custScaleX="288888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299C1F0-E10A-4451-BCB2-F2942977D956}" type="pres">
      <dgm:prSet presAssocID="{8A4AF6FC-A125-4A14-9B2D-23D27474FD16}" presName="hierChild2" presStyleCnt="0"/>
      <dgm:spPr/>
    </dgm:pt>
    <dgm:pt modelId="{774C8BD0-8771-463F-9EBD-AA3DE849A4BE}" type="pres">
      <dgm:prSet presAssocID="{E927978F-965E-4CA7-8CFE-8C208226DFD0}" presName="Name19" presStyleLbl="parChTrans1D2" presStyleIdx="0" presStyleCnt="2"/>
      <dgm:spPr/>
      <dgm:t>
        <a:bodyPr/>
        <a:lstStyle/>
        <a:p>
          <a:endParaRPr lang="el-GR"/>
        </a:p>
      </dgm:t>
    </dgm:pt>
    <dgm:pt modelId="{C4868486-F535-4E30-9229-9B1DB41E5C4B}" type="pres">
      <dgm:prSet presAssocID="{7ACC9E35-73ED-45B7-8D57-39FDD4F31BAD}" presName="Name21" presStyleCnt="0"/>
      <dgm:spPr/>
    </dgm:pt>
    <dgm:pt modelId="{CD0B705E-FCDD-4FF4-AD55-39FF1B339F49}" type="pres">
      <dgm:prSet presAssocID="{7ACC9E35-73ED-45B7-8D57-39FDD4F31BAD}" presName="level2Shape" presStyleLbl="node2" presStyleIdx="0" presStyleCnt="2" custScaleX="150827"/>
      <dgm:spPr/>
      <dgm:t>
        <a:bodyPr/>
        <a:lstStyle/>
        <a:p>
          <a:endParaRPr lang="el-GR"/>
        </a:p>
      </dgm:t>
    </dgm:pt>
    <dgm:pt modelId="{75BE0703-96C5-47E8-A877-AC6298763C7D}" type="pres">
      <dgm:prSet presAssocID="{7ACC9E35-73ED-45B7-8D57-39FDD4F31BAD}" presName="hierChild3" presStyleCnt="0"/>
      <dgm:spPr/>
    </dgm:pt>
    <dgm:pt modelId="{9E964120-1B19-4CB6-808F-E807CF432420}" type="pres">
      <dgm:prSet presAssocID="{8C21712B-23A2-4CDD-8E40-9675BE04DB53}" presName="Name19" presStyleLbl="parChTrans1D3" presStyleIdx="0" presStyleCnt="2"/>
      <dgm:spPr/>
      <dgm:t>
        <a:bodyPr/>
        <a:lstStyle/>
        <a:p>
          <a:endParaRPr lang="el-GR"/>
        </a:p>
      </dgm:t>
    </dgm:pt>
    <dgm:pt modelId="{493F6AE7-DAD2-4BB7-8933-1E223729A684}" type="pres">
      <dgm:prSet presAssocID="{9045B4F2-C694-4241-B68E-E80A67D7A8B2}" presName="Name21" presStyleCnt="0"/>
      <dgm:spPr/>
    </dgm:pt>
    <dgm:pt modelId="{C3764B6B-6C0C-4DB1-81CB-E5C17059D57B}" type="pres">
      <dgm:prSet presAssocID="{9045B4F2-C694-4241-B68E-E80A67D7A8B2}" presName="level2Shape" presStyleLbl="node3" presStyleIdx="0" presStyleCnt="2" custScaleX="237299" custScaleY="157768"/>
      <dgm:spPr/>
      <dgm:t>
        <a:bodyPr/>
        <a:lstStyle/>
        <a:p>
          <a:endParaRPr lang="el-GR"/>
        </a:p>
      </dgm:t>
    </dgm:pt>
    <dgm:pt modelId="{0EA8E6FF-7BC2-495F-A5C5-47E3E0270D49}" type="pres">
      <dgm:prSet presAssocID="{9045B4F2-C694-4241-B68E-E80A67D7A8B2}" presName="hierChild3" presStyleCnt="0"/>
      <dgm:spPr/>
    </dgm:pt>
    <dgm:pt modelId="{CE9D2AF4-AD7A-4B0B-BC56-D94FAD2FC962}" type="pres">
      <dgm:prSet presAssocID="{DA1D4FAD-B522-4622-915C-73D34C2F8E98}" presName="Name19" presStyleLbl="parChTrans1D4" presStyleIdx="0" presStyleCnt="5"/>
      <dgm:spPr/>
      <dgm:t>
        <a:bodyPr/>
        <a:lstStyle/>
        <a:p>
          <a:endParaRPr lang="el-GR"/>
        </a:p>
      </dgm:t>
    </dgm:pt>
    <dgm:pt modelId="{FA6893F9-67DC-4632-9BB2-3AEEE7FC3284}" type="pres">
      <dgm:prSet presAssocID="{F032DE3E-FDD3-4B86-9CAC-A44FA2C7DE38}" presName="Name21" presStyleCnt="0"/>
      <dgm:spPr/>
    </dgm:pt>
    <dgm:pt modelId="{15EC6E50-FDE7-4180-B248-64076544BC83}" type="pres">
      <dgm:prSet presAssocID="{F032DE3E-FDD3-4B86-9CAC-A44FA2C7DE38}" presName="level2Shape" presStyleLbl="node4" presStyleIdx="0" presStyleCnt="5" custScaleX="193129" custScaleY="125770"/>
      <dgm:spPr/>
      <dgm:t>
        <a:bodyPr/>
        <a:lstStyle/>
        <a:p>
          <a:endParaRPr lang="el-GR"/>
        </a:p>
      </dgm:t>
    </dgm:pt>
    <dgm:pt modelId="{59F0843A-C3B8-46A9-BDB5-9FC511EEBB73}" type="pres">
      <dgm:prSet presAssocID="{F032DE3E-FDD3-4B86-9CAC-A44FA2C7DE38}" presName="hierChild3" presStyleCnt="0"/>
      <dgm:spPr/>
    </dgm:pt>
    <dgm:pt modelId="{7B8C522A-8BC0-4D1E-B66D-A03885CB72CE}" type="pres">
      <dgm:prSet presAssocID="{F16D588F-6DAD-4194-90DB-38E8CA027ED9}" presName="Name19" presStyleLbl="parChTrans1D4" presStyleIdx="1" presStyleCnt="5"/>
      <dgm:spPr/>
      <dgm:t>
        <a:bodyPr/>
        <a:lstStyle/>
        <a:p>
          <a:endParaRPr lang="el-GR"/>
        </a:p>
      </dgm:t>
    </dgm:pt>
    <dgm:pt modelId="{D3831C3A-C788-4615-9442-369879A06018}" type="pres">
      <dgm:prSet presAssocID="{7F8E3DE1-F288-4434-9F8D-4F09C99097C1}" presName="Name21" presStyleCnt="0"/>
      <dgm:spPr/>
    </dgm:pt>
    <dgm:pt modelId="{3E4EFA80-27BB-4F81-A6A1-C626D5F66D53}" type="pres">
      <dgm:prSet presAssocID="{7F8E3DE1-F288-4434-9F8D-4F09C99097C1}" presName="level2Shape" presStyleLbl="node4" presStyleIdx="1" presStyleCnt="5" custScaleX="173177" custScaleY="202533"/>
      <dgm:spPr/>
      <dgm:t>
        <a:bodyPr/>
        <a:lstStyle/>
        <a:p>
          <a:endParaRPr lang="el-GR"/>
        </a:p>
      </dgm:t>
    </dgm:pt>
    <dgm:pt modelId="{E814EC14-7CC8-48E3-A87A-216D09F36BBA}" type="pres">
      <dgm:prSet presAssocID="{7F8E3DE1-F288-4434-9F8D-4F09C99097C1}" presName="hierChild3" presStyleCnt="0"/>
      <dgm:spPr/>
    </dgm:pt>
    <dgm:pt modelId="{27F10192-C259-4031-A4E0-C59B357D9EDE}" type="pres">
      <dgm:prSet presAssocID="{5D24483E-AB1E-466B-A5D5-3A9FD26002CC}" presName="Name19" presStyleLbl="parChTrans1D4" presStyleIdx="2" presStyleCnt="5"/>
      <dgm:spPr/>
      <dgm:t>
        <a:bodyPr/>
        <a:lstStyle/>
        <a:p>
          <a:endParaRPr lang="el-GR"/>
        </a:p>
      </dgm:t>
    </dgm:pt>
    <dgm:pt modelId="{7459E5C2-1216-490A-A737-5E9D49F3DEA3}" type="pres">
      <dgm:prSet presAssocID="{1740CB49-7ECF-41F2-910B-F275F0266DF1}" presName="Name21" presStyleCnt="0"/>
      <dgm:spPr/>
    </dgm:pt>
    <dgm:pt modelId="{E79A1B35-B76F-462E-ACB5-7CB9B0489E7D}" type="pres">
      <dgm:prSet presAssocID="{1740CB49-7ECF-41F2-910B-F275F0266DF1}" presName="level2Shape" presStyleLbl="node4" presStyleIdx="2" presStyleCnt="5" custScaleX="143018" custScaleY="179753"/>
      <dgm:spPr/>
      <dgm:t>
        <a:bodyPr/>
        <a:lstStyle/>
        <a:p>
          <a:endParaRPr lang="el-GR"/>
        </a:p>
      </dgm:t>
    </dgm:pt>
    <dgm:pt modelId="{87AEC3C4-A367-4EF2-B253-FABEE09274CD}" type="pres">
      <dgm:prSet presAssocID="{1740CB49-7ECF-41F2-910B-F275F0266DF1}" presName="hierChild3" presStyleCnt="0"/>
      <dgm:spPr/>
    </dgm:pt>
    <dgm:pt modelId="{4696DE6F-3F17-4E3C-8339-4D41D5DB915D}" type="pres">
      <dgm:prSet presAssocID="{A299E4EA-671D-43CA-983D-7A829DF55627}" presName="Name19" presStyleLbl="parChTrans1D2" presStyleIdx="1" presStyleCnt="2"/>
      <dgm:spPr/>
      <dgm:t>
        <a:bodyPr/>
        <a:lstStyle/>
        <a:p>
          <a:endParaRPr lang="el-GR"/>
        </a:p>
      </dgm:t>
    </dgm:pt>
    <dgm:pt modelId="{174A6E53-0C05-4ADD-84DB-5C5765BDB748}" type="pres">
      <dgm:prSet presAssocID="{B3E88D52-35CD-4073-BEE9-C2587D20AEDC}" presName="Name21" presStyleCnt="0"/>
      <dgm:spPr/>
    </dgm:pt>
    <dgm:pt modelId="{589C0CEE-CD85-4DA4-8A78-92281313CB9F}" type="pres">
      <dgm:prSet presAssocID="{B3E88D52-35CD-4073-BEE9-C2587D20AEDC}" presName="level2Shape" presStyleLbl="node2" presStyleIdx="1" presStyleCnt="2" custScaleX="154586"/>
      <dgm:spPr/>
      <dgm:t>
        <a:bodyPr/>
        <a:lstStyle/>
        <a:p>
          <a:endParaRPr lang="el-GR"/>
        </a:p>
      </dgm:t>
    </dgm:pt>
    <dgm:pt modelId="{9A114AC0-5E3C-47DE-AF15-2A72EC852C84}" type="pres">
      <dgm:prSet presAssocID="{B3E88D52-35CD-4073-BEE9-C2587D20AEDC}" presName="hierChild3" presStyleCnt="0"/>
      <dgm:spPr/>
    </dgm:pt>
    <dgm:pt modelId="{8B1C87DC-EF4A-4943-9794-48071239CBAF}" type="pres">
      <dgm:prSet presAssocID="{1E926310-B87B-40D4-AA85-5F2A1DB65EF6}" presName="Name19" presStyleLbl="parChTrans1D3" presStyleIdx="1" presStyleCnt="2"/>
      <dgm:spPr/>
      <dgm:t>
        <a:bodyPr/>
        <a:lstStyle/>
        <a:p>
          <a:endParaRPr lang="el-GR"/>
        </a:p>
      </dgm:t>
    </dgm:pt>
    <dgm:pt modelId="{890D4E33-24AF-4F24-B525-DD7511158BB9}" type="pres">
      <dgm:prSet presAssocID="{C3833328-7AE5-4096-9E0E-19827023A513}" presName="Name21" presStyleCnt="0"/>
      <dgm:spPr/>
    </dgm:pt>
    <dgm:pt modelId="{56E08E65-8E83-4E6B-81BB-625A417C43B5}" type="pres">
      <dgm:prSet presAssocID="{C3833328-7AE5-4096-9E0E-19827023A513}" presName="level2Shape" presStyleLbl="node3" presStyleIdx="1" presStyleCnt="2" custScaleX="246551" custScaleY="151745"/>
      <dgm:spPr/>
      <dgm:t>
        <a:bodyPr/>
        <a:lstStyle/>
        <a:p>
          <a:endParaRPr lang="el-GR"/>
        </a:p>
      </dgm:t>
    </dgm:pt>
    <dgm:pt modelId="{87454943-FCFE-4ECB-B04F-BCFBD75CDC6F}" type="pres">
      <dgm:prSet presAssocID="{C3833328-7AE5-4096-9E0E-19827023A513}" presName="hierChild3" presStyleCnt="0"/>
      <dgm:spPr/>
    </dgm:pt>
    <dgm:pt modelId="{3DC28789-2D21-4CD7-BDB4-DBC0B69FF8D1}" type="pres">
      <dgm:prSet presAssocID="{9EFDFD03-6DFD-43F0-A252-508C53B301B7}" presName="Name19" presStyleLbl="parChTrans1D4" presStyleIdx="3" presStyleCnt="5"/>
      <dgm:spPr/>
      <dgm:t>
        <a:bodyPr/>
        <a:lstStyle/>
        <a:p>
          <a:endParaRPr lang="el-GR"/>
        </a:p>
      </dgm:t>
    </dgm:pt>
    <dgm:pt modelId="{5345E355-E5F5-46CA-8BEF-E4BEB0F0A959}" type="pres">
      <dgm:prSet presAssocID="{30F357C6-1BE1-479C-84BE-02DBE5011D9B}" presName="Name21" presStyleCnt="0"/>
      <dgm:spPr/>
    </dgm:pt>
    <dgm:pt modelId="{904A7C3D-AB73-4D63-BB9C-2FF763B7D557}" type="pres">
      <dgm:prSet presAssocID="{30F357C6-1BE1-479C-84BE-02DBE5011D9B}" presName="level2Shape" presStyleLbl="node4" presStyleIdx="3" presStyleCnt="5" custScaleX="149435" custScaleY="167019"/>
      <dgm:spPr/>
      <dgm:t>
        <a:bodyPr/>
        <a:lstStyle/>
        <a:p>
          <a:endParaRPr lang="el-GR"/>
        </a:p>
      </dgm:t>
    </dgm:pt>
    <dgm:pt modelId="{B1B86821-7EB9-45C8-8BA1-5E3C3F31C0A3}" type="pres">
      <dgm:prSet presAssocID="{30F357C6-1BE1-479C-84BE-02DBE5011D9B}" presName="hierChild3" presStyleCnt="0"/>
      <dgm:spPr/>
    </dgm:pt>
    <dgm:pt modelId="{4B013628-03EE-42B5-B9A2-8A2C0C3F9495}" type="pres">
      <dgm:prSet presAssocID="{3715D0D3-94C3-498C-80EA-7471F4317673}" presName="Name19" presStyleLbl="parChTrans1D4" presStyleIdx="4" presStyleCnt="5"/>
      <dgm:spPr/>
      <dgm:t>
        <a:bodyPr/>
        <a:lstStyle/>
        <a:p>
          <a:endParaRPr lang="el-GR"/>
        </a:p>
      </dgm:t>
    </dgm:pt>
    <dgm:pt modelId="{6F9FB4A9-452E-4409-9939-545B4B2A561F}" type="pres">
      <dgm:prSet presAssocID="{A7D2E921-47B2-4727-8630-32CA992CDCCB}" presName="Name21" presStyleCnt="0"/>
      <dgm:spPr/>
    </dgm:pt>
    <dgm:pt modelId="{5D8CF470-0B3E-4CDE-BFBC-FA051751110E}" type="pres">
      <dgm:prSet presAssocID="{A7D2E921-47B2-4727-8630-32CA992CDCCB}" presName="level2Shape" presStyleLbl="node4" presStyleIdx="4" presStyleCnt="5" custScaleX="161777"/>
      <dgm:spPr/>
      <dgm:t>
        <a:bodyPr/>
        <a:lstStyle/>
        <a:p>
          <a:endParaRPr lang="el-GR"/>
        </a:p>
      </dgm:t>
    </dgm:pt>
    <dgm:pt modelId="{7E445046-8D23-4A0B-968E-431A50DCD8E4}" type="pres">
      <dgm:prSet presAssocID="{A7D2E921-47B2-4727-8630-32CA992CDCCB}" presName="hierChild3" presStyleCnt="0"/>
      <dgm:spPr/>
    </dgm:pt>
    <dgm:pt modelId="{E566BFBA-FD34-48F4-ACC7-0154011C1718}" type="pres">
      <dgm:prSet presAssocID="{AC472A2D-C138-43C0-841B-5DE08882078B}" presName="bgShapesFlow" presStyleCnt="0"/>
      <dgm:spPr/>
    </dgm:pt>
  </dgm:ptLst>
  <dgm:cxnLst>
    <dgm:cxn modelId="{92706FBC-E1E0-446B-A2E2-A6B70C0F73B1}" type="presOf" srcId="{F032DE3E-FDD3-4B86-9CAC-A44FA2C7DE38}" destId="{15EC6E50-FDE7-4180-B248-64076544BC83}" srcOrd="0" destOrd="0" presId="urn:microsoft.com/office/officeart/2005/8/layout/hierarchy6"/>
    <dgm:cxn modelId="{4791159B-6BE6-4ED5-989B-9C203F3C1FA4}" type="presOf" srcId="{5D24483E-AB1E-466B-A5D5-3A9FD26002CC}" destId="{27F10192-C259-4031-A4E0-C59B357D9EDE}" srcOrd="0" destOrd="0" presId="urn:microsoft.com/office/officeart/2005/8/layout/hierarchy6"/>
    <dgm:cxn modelId="{13B3422D-A609-49F9-B3D2-EDA7916882C1}" type="presOf" srcId="{C3833328-7AE5-4096-9E0E-19827023A513}" destId="{56E08E65-8E83-4E6B-81BB-625A417C43B5}" srcOrd="0" destOrd="0" presId="urn:microsoft.com/office/officeart/2005/8/layout/hierarchy6"/>
    <dgm:cxn modelId="{2118DEE2-016C-4A91-9787-25B9DF75DA36}" type="presOf" srcId="{3715D0D3-94C3-498C-80EA-7471F4317673}" destId="{4B013628-03EE-42B5-B9A2-8A2C0C3F9495}" srcOrd="0" destOrd="0" presId="urn:microsoft.com/office/officeart/2005/8/layout/hierarchy6"/>
    <dgm:cxn modelId="{C9512448-EC56-4E3F-B683-9787B4FF9D48}" type="presOf" srcId="{AC472A2D-C138-43C0-841B-5DE08882078B}" destId="{3EE82DB3-10C6-4E20-8250-0BB15D43E5A5}" srcOrd="0" destOrd="0" presId="urn:microsoft.com/office/officeart/2005/8/layout/hierarchy6"/>
    <dgm:cxn modelId="{8EA41AD1-ADB4-4CAB-9957-B8D7E7E133E0}" type="presOf" srcId="{E927978F-965E-4CA7-8CFE-8C208226DFD0}" destId="{774C8BD0-8771-463F-9EBD-AA3DE849A4BE}" srcOrd="0" destOrd="0" presId="urn:microsoft.com/office/officeart/2005/8/layout/hierarchy6"/>
    <dgm:cxn modelId="{A2ACC48B-8AEE-4E59-81CD-F28B16DC3842}" type="presOf" srcId="{8C21712B-23A2-4CDD-8E40-9675BE04DB53}" destId="{9E964120-1B19-4CB6-808F-E807CF432420}" srcOrd="0" destOrd="0" presId="urn:microsoft.com/office/officeart/2005/8/layout/hierarchy6"/>
    <dgm:cxn modelId="{EFCF2CF2-DC1B-4CFF-A5E9-4C61B902A55F}" type="presOf" srcId="{B3E88D52-35CD-4073-BEE9-C2587D20AEDC}" destId="{589C0CEE-CD85-4DA4-8A78-92281313CB9F}" srcOrd="0" destOrd="0" presId="urn:microsoft.com/office/officeart/2005/8/layout/hierarchy6"/>
    <dgm:cxn modelId="{AE8ED7C2-76A1-45A4-B09F-841950E27EEC}" srcId="{B3E88D52-35CD-4073-BEE9-C2587D20AEDC}" destId="{C3833328-7AE5-4096-9E0E-19827023A513}" srcOrd="0" destOrd="0" parTransId="{1E926310-B87B-40D4-AA85-5F2A1DB65EF6}" sibTransId="{62F06391-CCC0-4F92-90BA-872BA4B17563}"/>
    <dgm:cxn modelId="{83331658-86C7-445C-BEAD-AA786FEAEE8E}" type="presOf" srcId="{1E926310-B87B-40D4-AA85-5F2A1DB65EF6}" destId="{8B1C87DC-EF4A-4943-9794-48071239CBAF}" srcOrd="0" destOrd="0" presId="urn:microsoft.com/office/officeart/2005/8/layout/hierarchy6"/>
    <dgm:cxn modelId="{4EA972BC-0EE5-4ACF-A716-D7E27EC66A9B}" srcId="{C3833328-7AE5-4096-9E0E-19827023A513}" destId="{30F357C6-1BE1-479C-84BE-02DBE5011D9B}" srcOrd="0" destOrd="0" parTransId="{9EFDFD03-6DFD-43F0-A252-508C53B301B7}" sibTransId="{E6FCF7AD-0D18-4F27-8B0C-6BE48851DD50}"/>
    <dgm:cxn modelId="{A3DF360A-8D96-4A5E-9D4D-5255B8E0C1FA}" type="presOf" srcId="{9EFDFD03-6DFD-43F0-A252-508C53B301B7}" destId="{3DC28789-2D21-4CD7-BDB4-DBC0B69FF8D1}" srcOrd="0" destOrd="0" presId="urn:microsoft.com/office/officeart/2005/8/layout/hierarchy6"/>
    <dgm:cxn modelId="{E8971A5D-F7A3-4007-8AF9-9A51D20F77DD}" srcId="{8A4AF6FC-A125-4A14-9B2D-23D27474FD16}" destId="{B3E88D52-35CD-4073-BEE9-C2587D20AEDC}" srcOrd="1" destOrd="0" parTransId="{A299E4EA-671D-43CA-983D-7A829DF55627}" sibTransId="{183D3BF4-5CF2-4A6D-AAFE-5767944C1745}"/>
    <dgm:cxn modelId="{52E8F453-6D1C-428E-8E2F-67744C9A03C2}" type="presOf" srcId="{7ACC9E35-73ED-45B7-8D57-39FDD4F31BAD}" destId="{CD0B705E-FCDD-4FF4-AD55-39FF1B339F49}" srcOrd="0" destOrd="0" presId="urn:microsoft.com/office/officeart/2005/8/layout/hierarchy6"/>
    <dgm:cxn modelId="{3A1C5A03-72B7-4D82-A7FF-5F300D2F8809}" type="presOf" srcId="{A299E4EA-671D-43CA-983D-7A829DF55627}" destId="{4696DE6F-3F17-4E3C-8339-4D41D5DB915D}" srcOrd="0" destOrd="0" presId="urn:microsoft.com/office/officeart/2005/8/layout/hierarchy6"/>
    <dgm:cxn modelId="{F740AADF-8F69-4426-AA24-D4FF5FB64B82}" srcId="{8A4AF6FC-A125-4A14-9B2D-23D27474FD16}" destId="{7ACC9E35-73ED-45B7-8D57-39FDD4F31BAD}" srcOrd="0" destOrd="0" parTransId="{E927978F-965E-4CA7-8CFE-8C208226DFD0}" sibTransId="{A31FC44D-F93C-4161-B31C-B5C3C240B008}"/>
    <dgm:cxn modelId="{361E8865-0ED2-42BA-82A8-2ACF18768D17}" type="presOf" srcId="{7F8E3DE1-F288-4434-9F8D-4F09C99097C1}" destId="{3E4EFA80-27BB-4F81-A6A1-C626D5F66D53}" srcOrd="0" destOrd="0" presId="urn:microsoft.com/office/officeart/2005/8/layout/hierarchy6"/>
    <dgm:cxn modelId="{A1478AC0-CAA8-49AE-95D0-9C9AA9BA26EA}" srcId="{AC472A2D-C138-43C0-841B-5DE08882078B}" destId="{8A4AF6FC-A125-4A14-9B2D-23D27474FD16}" srcOrd="0" destOrd="0" parTransId="{DA11C49B-37F9-47C3-BA4F-CC2318556535}" sibTransId="{B763E7B5-EBDA-4666-B58C-4B7355282678}"/>
    <dgm:cxn modelId="{B850CAEE-8851-4AD4-BFB5-AE06522D8E01}" srcId="{F032DE3E-FDD3-4B86-9CAC-A44FA2C7DE38}" destId="{7F8E3DE1-F288-4434-9F8D-4F09C99097C1}" srcOrd="0" destOrd="0" parTransId="{F16D588F-6DAD-4194-90DB-38E8CA027ED9}" sibTransId="{1750F184-1D20-48D5-B592-C217218F7B33}"/>
    <dgm:cxn modelId="{21B939B8-2BC2-493A-8B2B-25D87FFBE284}" type="presOf" srcId="{30F357C6-1BE1-479C-84BE-02DBE5011D9B}" destId="{904A7C3D-AB73-4D63-BB9C-2FF763B7D557}" srcOrd="0" destOrd="0" presId="urn:microsoft.com/office/officeart/2005/8/layout/hierarchy6"/>
    <dgm:cxn modelId="{5556F98C-8FA4-49BE-8FAE-14269021E4D7}" srcId="{F032DE3E-FDD3-4B86-9CAC-A44FA2C7DE38}" destId="{1740CB49-7ECF-41F2-910B-F275F0266DF1}" srcOrd="1" destOrd="0" parTransId="{5D24483E-AB1E-466B-A5D5-3A9FD26002CC}" sibTransId="{EBD56716-B818-4056-92E5-3E3195D52F43}"/>
    <dgm:cxn modelId="{912E3259-1D2C-4A4F-8746-327A686AD0E4}" srcId="{30F357C6-1BE1-479C-84BE-02DBE5011D9B}" destId="{A7D2E921-47B2-4727-8630-32CA992CDCCB}" srcOrd="0" destOrd="0" parTransId="{3715D0D3-94C3-498C-80EA-7471F4317673}" sibTransId="{443CAF09-C6FA-4942-B278-9466524F0E5A}"/>
    <dgm:cxn modelId="{2EE59D80-215F-40C2-A63C-41040B7B92F2}" type="presOf" srcId="{A7D2E921-47B2-4727-8630-32CA992CDCCB}" destId="{5D8CF470-0B3E-4CDE-BFBC-FA051751110E}" srcOrd="0" destOrd="0" presId="urn:microsoft.com/office/officeart/2005/8/layout/hierarchy6"/>
    <dgm:cxn modelId="{D1E27053-2A27-4C28-80AD-D5BA29C95158}" type="presOf" srcId="{1740CB49-7ECF-41F2-910B-F275F0266DF1}" destId="{E79A1B35-B76F-462E-ACB5-7CB9B0489E7D}" srcOrd="0" destOrd="0" presId="urn:microsoft.com/office/officeart/2005/8/layout/hierarchy6"/>
    <dgm:cxn modelId="{A679CBBE-AE85-433B-8D6E-860727BBF0F6}" srcId="{7ACC9E35-73ED-45B7-8D57-39FDD4F31BAD}" destId="{9045B4F2-C694-4241-B68E-E80A67D7A8B2}" srcOrd="0" destOrd="0" parTransId="{8C21712B-23A2-4CDD-8E40-9675BE04DB53}" sibTransId="{C03A9BAB-0B30-47C6-82F4-FFCE4ADF9B8D}"/>
    <dgm:cxn modelId="{1737D6F2-30DB-4ECA-A26E-9EDAE50F4E2E}" type="presOf" srcId="{F16D588F-6DAD-4194-90DB-38E8CA027ED9}" destId="{7B8C522A-8BC0-4D1E-B66D-A03885CB72CE}" srcOrd="0" destOrd="0" presId="urn:microsoft.com/office/officeart/2005/8/layout/hierarchy6"/>
    <dgm:cxn modelId="{1138F0B4-F9E5-44A1-8580-772253DC5E43}" type="presOf" srcId="{DA1D4FAD-B522-4622-915C-73D34C2F8E98}" destId="{CE9D2AF4-AD7A-4B0B-BC56-D94FAD2FC962}" srcOrd="0" destOrd="0" presId="urn:microsoft.com/office/officeart/2005/8/layout/hierarchy6"/>
    <dgm:cxn modelId="{6B3CFF6D-2714-41CA-B940-66CA8948DBD1}" srcId="{9045B4F2-C694-4241-B68E-E80A67D7A8B2}" destId="{F032DE3E-FDD3-4B86-9CAC-A44FA2C7DE38}" srcOrd="0" destOrd="0" parTransId="{DA1D4FAD-B522-4622-915C-73D34C2F8E98}" sibTransId="{0E2E592E-1AC3-4864-B2AE-09C4832C4B8B}"/>
    <dgm:cxn modelId="{9701BB10-48E7-4EFD-8110-1743FD265D76}" type="presOf" srcId="{8A4AF6FC-A125-4A14-9B2D-23D27474FD16}" destId="{74FDCDEF-0159-4CC4-943B-B1CBDDB4FF4C}" srcOrd="0" destOrd="0" presId="urn:microsoft.com/office/officeart/2005/8/layout/hierarchy6"/>
    <dgm:cxn modelId="{0C9E6F70-E342-4CBD-8A54-06BDE7C06DA8}" type="presOf" srcId="{9045B4F2-C694-4241-B68E-E80A67D7A8B2}" destId="{C3764B6B-6C0C-4DB1-81CB-E5C17059D57B}" srcOrd="0" destOrd="0" presId="urn:microsoft.com/office/officeart/2005/8/layout/hierarchy6"/>
    <dgm:cxn modelId="{257C747D-0625-4DEA-9619-371F86709E38}" type="presParOf" srcId="{3EE82DB3-10C6-4E20-8250-0BB15D43E5A5}" destId="{C9842F3E-6254-4BBF-8304-784E8F0F4461}" srcOrd="0" destOrd="0" presId="urn:microsoft.com/office/officeart/2005/8/layout/hierarchy6"/>
    <dgm:cxn modelId="{31ECBB46-F5EB-4F70-84D1-999B54145C13}" type="presParOf" srcId="{C9842F3E-6254-4BBF-8304-784E8F0F4461}" destId="{057A3492-7B37-4D13-A8EF-A9C7C2A60567}" srcOrd="0" destOrd="0" presId="urn:microsoft.com/office/officeart/2005/8/layout/hierarchy6"/>
    <dgm:cxn modelId="{CBAACE2B-2323-4361-8251-7063D0F4F527}" type="presParOf" srcId="{057A3492-7B37-4D13-A8EF-A9C7C2A60567}" destId="{0FDFD319-478C-426A-9CF2-FAFD352C364B}" srcOrd="0" destOrd="0" presId="urn:microsoft.com/office/officeart/2005/8/layout/hierarchy6"/>
    <dgm:cxn modelId="{3CCF1FB2-2F7C-4CD6-A0D3-C90D7F6F3C27}" type="presParOf" srcId="{0FDFD319-478C-426A-9CF2-FAFD352C364B}" destId="{74FDCDEF-0159-4CC4-943B-B1CBDDB4FF4C}" srcOrd="0" destOrd="0" presId="urn:microsoft.com/office/officeart/2005/8/layout/hierarchy6"/>
    <dgm:cxn modelId="{D9A87D4E-4332-4300-A46B-88219C23C6C2}" type="presParOf" srcId="{0FDFD319-478C-426A-9CF2-FAFD352C364B}" destId="{1299C1F0-E10A-4451-BCB2-F2942977D956}" srcOrd="1" destOrd="0" presId="urn:microsoft.com/office/officeart/2005/8/layout/hierarchy6"/>
    <dgm:cxn modelId="{F5A59125-3F09-4A92-ADAD-FC50A983B7B8}" type="presParOf" srcId="{1299C1F0-E10A-4451-BCB2-F2942977D956}" destId="{774C8BD0-8771-463F-9EBD-AA3DE849A4BE}" srcOrd="0" destOrd="0" presId="urn:microsoft.com/office/officeart/2005/8/layout/hierarchy6"/>
    <dgm:cxn modelId="{ED0C7A85-2CFB-4F4A-BF20-7101A2292C9D}" type="presParOf" srcId="{1299C1F0-E10A-4451-BCB2-F2942977D956}" destId="{C4868486-F535-4E30-9229-9B1DB41E5C4B}" srcOrd="1" destOrd="0" presId="urn:microsoft.com/office/officeart/2005/8/layout/hierarchy6"/>
    <dgm:cxn modelId="{69E77C1A-FDC6-4973-AB4A-4425023162FB}" type="presParOf" srcId="{C4868486-F535-4E30-9229-9B1DB41E5C4B}" destId="{CD0B705E-FCDD-4FF4-AD55-39FF1B339F49}" srcOrd="0" destOrd="0" presId="urn:microsoft.com/office/officeart/2005/8/layout/hierarchy6"/>
    <dgm:cxn modelId="{71A0FC42-EB4D-40CE-AB0A-23DD2D83EC30}" type="presParOf" srcId="{C4868486-F535-4E30-9229-9B1DB41E5C4B}" destId="{75BE0703-96C5-47E8-A877-AC6298763C7D}" srcOrd="1" destOrd="0" presId="urn:microsoft.com/office/officeart/2005/8/layout/hierarchy6"/>
    <dgm:cxn modelId="{BCEA02CA-AC2B-4BDF-99EB-2B402BD03E76}" type="presParOf" srcId="{75BE0703-96C5-47E8-A877-AC6298763C7D}" destId="{9E964120-1B19-4CB6-808F-E807CF432420}" srcOrd="0" destOrd="0" presId="urn:microsoft.com/office/officeart/2005/8/layout/hierarchy6"/>
    <dgm:cxn modelId="{BD35CD53-09F8-4C96-8393-DAEFA4531A1D}" type="presParOf" srcId="{75BE0703-96C5-47E8-A877-AC6298763C7D}" destId="{493F6AE7-DAD2-4BB7-8933-1E223729A684}" srcOrd="1" destOrd="0" presId="urn:microsoft.com/office/officeart/2005/8/layout/hierarchy6"/>
    <dgm:cxn modelId="{99775D6D-FCF1-496A-BEC5-53775E1484E2}" type="presParOf" srcId="{493F6AE7-DAD2-4BB7-8933-1E223729A684}" destId="{C3764B6B-6C0C-4DB1-81CB-E5C17059D57B}" srcOrd="0" destOrd="0" presId="urn:microsoft.com/office/officeart/2005/8/layout/hierarchy6"/>
    <dgm:cxn modelId="{5A7FA808-4C0A-42AB-B1B7-92656744CAE6}" type="presParOf" srcId="{493F6AE7-DAD2-4BB7-8933-1E223729A684}" destId="{0EA8E6FF-7BC2-495F-A5C5-47E3E0270D49}" srcOrd="1" destOrd="0" presId="urn:microsoft.com/office/officeart/2005/8/layout/hierarchy6"/>
    <dgm:cxn modelId="{51E04307-09D5-4AA8-BDE3-19BB93C1C482}" type="presParOf" srcId="{0EA8E6FF-7BC2-495F-A5C5-47E3E0270D49}" destId="{CE9D2AF4-AD7A-4B0B-BC56-D94FAD2FC962}" srcOrd="0" destOrd="0" presId="urn:microsoft.com/office/officeart/2005/8/layout/hierarchy6"/>
    <dgm:cxn modelId="{71A82545-69AC-46FD-9EAB-DBD8EDA9CCA3}" type="presParOf" srcId="{0EA8E6FF-7BC2-495F-A5C5-47E3E0270D49}" destId="{FA6893F9-67DC-4632-9BB2-3AEEE7FC3284}" srcOrd="1" destOrd="0" presId="urn:microsoft.com/office/officeart/2005/8/layout/hierarchy6"/>
    <dgm:cxn modelId="{919C5258-AC94-4FA7-82C3-6A2D1A5F7B6F}" type="presParOf" srcId="{FA6893F9-67DC-4632-9BB2-3AEEE7FC3284}" destId="{15EC6E50-FDE7-4180-B248-64076544BC83}" srcOrd="0" destOrd="0" presId="urn:microsoft.com/office/officeart/2005/8/layout/hierarchy6"/>
    <dgm:cxn modelId="{4DF99694-FB9D-4149-B149-240B351A5D88}" type="presParOf" srcId="{FA6893F9-67DC-4632-9BB2-3AEEE7FC3284}" destId="{59F0843A-C3B8-46A9-BDB5-9FC511EEBB73}" srcOrd="1" destOrd="0" presId="urn:microsoft.com/office/officeart/2005/8/layout/hierarchy6"/>
    <dgm:cxn modelId="{CB474BBB-62CD-4BCD-88B4-8F8B750DD99C}" type="presParOf" srcId="{59F0843A-C3B8-46A9-BDB5-9FC511EEBB73}" destId="{7B8C522A-8BC0-4D1E-B66D-A03885CB72CE}" srcOrd="0" destOrd="0" presId="urn:microsoft.com/office/officeart/2005/8/layout/hierarchy6"/>
    <dgm:cxn modelId="{7788ED73-F2B0-4568-B2F9-DD5C4982CEA1}" type="presParOf" srcId="{59F0843A-C3B8-46A9-BDB5-9FC511EEBB73}" destId="{D3831C3A-C788-4615-9442-369879A06018}" srcOrd="1" destOrd="0" presId="urn:microsoft.com/office/officeart/2005/8/layout/hierarchy6"/>
    <dgm:cxn modelId="{6CE7BB52-9575-496C-8397-F354184F9FB0}" type="presParOf" srcId="{D3831C3A-C788-4615-9442-369879A06018}" destId="{3E4EFA80-27BB-4F81-A6A1-C626D5F66D53}" srcOrd="0" destOrd="0" presId="urn:microsoft.com/office/officeart/2005/8/layout/hierarchy6"/>
    <dgm:cxn modelId="{62894E51-C3D7-4C39-9541-5C106D160217}" type="presParOf" srcId="{D3831C3A-C788-4615-9442-369879A06018}" destId="{E814EC14-7CC8-48E3-A87A-216D09F36BBA}" srcOrd="1" destOrd="0" presId="urn:microsoft.com/office/officeart/2005/8/layout/hierarchy6"/>
    <dgm:cxn modelId="{1E9BC7B6-097F-44A8-92B1-237B1F651156}" type="presParOf" srcId="{59F0843A-C3B8-46A9-BDB5-9FC511EEBB73}" destId="{27F10192-C259-4031-A4E0-C59B357D9EDE}" srcOrd="2" destOrd="0" presId="urn:microsoft.com/office/officeart/2005/8/layout/hierarchy6"/>
    <dgm:cxn modelId="{0FD6F703-DA2C-4E66-8CB5-66B349F7A3E3}" type="presParOf" srcId="{59F0843A-C3B8-46A9-BDB5-9FC511EEBB73}" destId="{7459E5C2-1216-490A-A737-5E9D49F3DEA3}" srcOrd="3" destOrd="0" presId="urn:microsoft.com/office/officeart/2005/8/layout/hierarchy6"/>
    <dgm:cxn modelId="{062E508F-1007-4C54-B835-EF8C760AACF6}" type="presParOf" srcId="{7459E5C2-1216-490A-A737-5E9D49F3DEA3}" destId="{E79A1B35-B76F-462E-ACB5-7CB9B0489E7D}" srcOrd="0" destOrd="0" presId="urn:microsoft.com/office/officeart/2005/8/layout/hierarchy6"/>
    <dgm:cxn modelId="{2B5BC2F1-CCAE-4A0A-802D-E36578141046}" type="presParOf" srcId="{7459E5C2-1216-490A-A737-5E9D49F3DEA3}" destId="{87AEC3C4-A367-4EF2-B253-FABEE09274CD}" srcOrd="1" destOrd="0" presId="urn:microsoft.com/office/officeart/2005/8/layout/hierarchy6"/>
    <dgm:cxn modelId="{1C30D670-B9AA-4055-ABC8-2514CCC6D7A6}" type="presParOf" srcId="{1299C1F0-E10A-4451-BCB2-F2942977D956}" destId="{4696DE6F-3F17-4E3C-8339-4D41D5DB915D}" srcOrd="2" destOrd="0" presId="urn:microsoft.com/office/officeart/2005/8/layout/hierarchy6"/>
    <dgm:cxn modelId="{1B450255-5023-42C0-B9AA-1D23705E84D0}" type="presParOf" srcId="{1299C1F0-E10A-4451-BCB2-F2942977D956}" destId="{174A6E53-0C05-4ADD-84DB-5C5765BDB748}" srcOrd="3" destOrd="0" presId="urn:microsoft.com/office/officeart/2005/8/layout/hierarchy6"/>
    <dgm:cxn modelId="{B503A1AA-7B3D-4B1C-AFED-3E35E250AC9E}" type="presParOf" srcId="{174A6E53-0C05-4ADD-84DB-5C5765BDB748}" destId="{589C0CEE-CD85-4DA4-8A78-92281313CB9F}" srcOrd="0" destOrd="0" presId="urn:microsoft.com/office/officeart/2005/8/layout/hierarchy6"/>
    <dgm:cxn modelId="{30873719-7EDE-405F-8370-05DD43C9647F}" type="presParOf" srcId="{174A6E53-0C05-4ADD-84DB-5C5765BDB748}" destId="{9A114AC0-5E3C-47DE-AF15-2A72EC852C84}" srcOrd="1" destOrd="0" presId="urn:microsoft.com/office/officeart/2005/8/layout/hierarchy6"/>
    <dgm:cxn modelId="{369D3D3B-AE92-4E32-B9F0-C587D9D55868}" type="presParOf" srcId="{9A114AC0-5E3C-47DE-AF15-2A72EC852C84}" destId="{8B1C87DC-EF4A-4943-9794-48071239CBAF}" srcOrd="0" destOrd="0" presId="urn:microsoft.com/office/officeart/2005/8/layout/hierarchy6"/>
    <dgm:cxn modelId="{5B09AC7E-DCF5-4D57-80D8-3485780EFDCD}" type="presParOf" srcId="{9A114AC0-5E3C-47DE-AF15-2A72EC852C84}" destId="{890D4E33-24AF-4F24-B525-DD7511158BB9}" srcOrd="1" destOrd="0" presId="urn:microsoft.com/office/officeart/2005/8/layout/hierarchy6"/>
    <dgm:cxn modelId="{EEE6F2E7-A5E7-4C6F-AAF2-343030CF0343}" type="presParOf" srcId="{890D4E33-24AF-4F24-B525-DD7511158BB9}" destId="{56E08E65-8E83-4E6B-81BB-625A417C43B5}" srcOrd="0" destOrd="0" presId="urn:microsoft.com/office/officeart/2005/8/layout/hierarchy6"/>
    <dgm:cxn modelId="{0424ABFF-F3B9-4089-9E85-81B6E426FE3E}" type="presParOf" srcId="{890D4E33-24AF-4F24-B525-DD7511158BB9}" destId="{87454943-FCFE-4ECB-B04F-BCFBD75CDC6F}" srcOrd="1" destOrd="0" presId="urn:microsoft.com/office/officeart/2005/8/layout/hierarchy6"/>
    <dgm:cxn modelId="{DF933E9F-8F0A-43EF-B559-244DD0E40B40}" type="presParOf" srcId="{87454943-FCFE-4ECB-B04F-BCFBD75CDC6F}" destId="{3DC28789-2D21-4CD7-BDB4-DBC0B69FF8D1}" srcOrd="0" destOrd="0" presId="urn:microsoft.com/office/officeart/2005/8/layout/hierarchy6"/>
    <dgm:cxn modelId="{C669CBBB-9D76-4C9A-88A3-ACB0E42C3F02}" type="presParOf" srcId="{87454943-FCFE-4ECB-B04F-BCFBD75CDC6F}" destId="{5345E355-E5F5-46CA-8BEF-E4BEB0F0A959}" srcOrd="1" destOrd="0" presId="urn:microsoft.com/office/officeart/2005/8/layout/hierarchy6"/>
    <dgm:cxn modelId="{DB1ABEA8-80BA-4CB5-9C71-687AFF83DBE3}" type="presParOf" srcId="{5345E355-E5F5-46CA-8BEF-E4BEB0F0A959}" destId="{904A7C3D-AB73-4D63-BB9C-2FF763B7D557}" srcOrd="0" destOrd="0" presId="urn:microsoft.com/office/officeart/2005/8/layout/hierarchy6"/>
    <dgm:cxn modelId="{6D6CE32A-6951-457A-8FE2-A6BD10B896E6}" type="presParOf" srcId="{5345E355-E5F5-46CA-8BEF-E4BEB0F0A959}" destId="{B1B86821-7EB9-45C8-8BA1-5E3C3F31C0A3}" srcOrd="1" destOrd="0" presId="urn:microsoft.com/office/officeart/2005/8/layout/hierarchy6"/>
    <dgm:cxn modelId="{EC7ED7C3-96A9-4ABF-98CB-3E36C812D015}" type="presParOf" srcId="{B1B86821-7EB9-45C8-8BA1-5E3C3F31C0A3}" destId="{4B013628-03EE-42B5-B9A2-8A2C0C3F9495}" srcOrd="0" destOrd="0" presId="urn:microsoft.com/office/officeart/2005/8/layout/hierarchy6"/>
    <dgm:cxn modelId="{C4754FB9-FDE7-4C39-AB20-FD411C298BD0}" type="presParOf" srcId="{B1B86821-7EB9-45C8-8BA1-5E3C3F31C0A3}" destId="{6F9FB4A9-452E-4409-9939-545B4B2A561F}" srcOrd="1" destOrd="0" presId="urn:microsoft.com/office/officeart/2005/8/layout/hierarchy6"/>
    <dgm:cxn modelId="{5231C696-75F3-434E-97CF-B12AB9C58E2F}" type="presParOf" srcId="{6F9FB4A9-452E-4409-9939-545B4B2A561F}" destId="{5D8CF470-0B3E-4CDE-BFBC-FA051751110E}" srcOrd="0" destOrd="0" presId="urn:microsoft.com/office/officeart/2005/8/layout/hierarchy6"/>
    <dgm:cxn modelId="{5BCBF002-C38E-478A-A3BB-3E78F3390DF0}" type="presParOf" srcId="{6F9FB4A9-452E-4409-9939-545B4B2A561F}" destId="{7E445046-8D23-4A0B-968E-431A50DCD8E4}" srcOrd="1" destOrd="0" presId="urn:microsoft.com/office/officeart/2005/8/layout/hierarchy6"/>
    <dgm:cxn modelId="{7F79076D-6910-4DD4-B402-F3101795121C}" type="presParOf" srcId="{3EE82DB3-10C6-4E20-8250-0BB15D43E5A5}" destId="{E566BFBA-FD34-48F4-ACC7-0154011C171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9883EA-A5D8-4050-94C9-B44668C62DD7}" type="doc">
      <dgm:prSet loTypeId="urn:microsoft.com/office/officeart/2005/8/layout/hierarchy6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33108C15-2D22-4BF6-9F56-88FBC7B5EF56}">
      <dgm:prSet phldrT="[Κείμενο]"/>
      <dgm:spPr/>
      <dgm:t>
        <a:bodyPr/>
        <a:lstStyle/>
        <a:p>
          <a:r>
            <a:rPr lang="el-GR" b="1"/>
            <a:t>Πολυ-μικροβιακή περιτονίτιδα: ημέρες 1-3</a:t>
          </a:r>
        </a:p>
      </dgm:t>
    </dgm:pt>
    <dgm:pt modelId="{E37E2F71-26C2-49A2-9D7F-C5FD83AED059}" type="parTrans" cxnId="{CCFB7E55-4735-4284-98B0-89847A389B7B}">
      <dgm:prSet/>
      <dgm:spPr/>
      <dgm:t>
        <a:bodyPr/>
        <a:lstStyle/>
        <a:p>
          <a:endParaRPr lang="el-GR" b="1"/>
        </a:p>
      </dgm:t>
    </dgm:pt>
    <dgm:pt modelId="{752E898F-EBDF-497C-AF67-307BFD907C1F}" type="sibTrans" cxnId="{CCFB7E55-4735-4284-98B0-89847A389B7B}">
      <dgm:prSet/>
      <dgm:spPr/>
      <dgm:t>
        <a:bodyPr/>
        <a:lstStyle/>
        <a:p>
          <a:endParaRPr lang="el-GR" b="1"/>
        </a:p>
      </dgm:t>
    </dgm:pt>
    <dgm:pt modelId="{79E082E9-1935-4CD9-8666-2B7974C92028}">
      <dgm:prSet phldrT="[Κείμενο]"/>
      <dgm:spPr/>
      <dgm:t>
        <a:bodyPr/>
        <a:lstStyle/>
        <a:p>
          <a:r>
            <a:rPr lang="el-GR" b="1"/>
            <a:t>Πολλαπλοί </a:t>
          </a:r>
          <a:r>
            <a:rPr lang="en-US" b="1"/>
            <a:t>gram(-) </a:t>
          </a:r>
          <a:r>
            <a:rPr lang="el-GR" b="1"/>
            <a:t>ή μικτοί </a:t>
          </a:r>
          <a:r>
            <a:rPr lang="en-US" b="1"/>
            <a:t>gram(+)</a:t>
          </a:r>
          <a:r>
            <a:rPr lang="el-GR" b="1"/>
            <a:t> και </a:t>
          </a:r>
          <a:r>
            <a:rPr lang="en-US" b="1"/>
            <a:t>gram(-)</a:t>
          </a:r>
          <a:endParaRPr lang="el-GR" b="1"/>
        </a:p>
        <a:p>
          <a:r>
            <a:rPr lang="en-US" b="1"/>
            <a:t>  </a:t>
          </a:r>
          <a:r>
            <a:rPr lang="el-GR" b="1"/>
            <a:t>Διερεύνισε τυχόν κοιλιακή παθολογία</a:t>
          </a:r>
        </a:p>
      </dgm:t>
    </dgm:pt>
    <dgm:pt modelId="{B72CDCA6-890A-44C0-A5F8-C4BD7D51DBF9}" type="parTrans" cxnId="{8F320A19-6FD9-47FA-BBE8-69D239B5093A}">
      <dgm:prSet/>
      <dgm:spPr/>
      <dgm:t>
        <a:bodyPr/>
        <a:lstStyle/>
        <a:p>
          <a:endParaRPr lang="el-GR" b="1"/>
        </a:p>
      </dgm:t>
    </dgm:pt>
    <dgm:pt modelId="{B3F87A9C-9C1A-49E1-AF2E-E5D3EB23C8CA}" type="sibTrans" cxnId="{8F320A19-6FD9-47FA-BBE8-69D239B5093A}">
      <dgm:prSet/>
      <dgm:spPr/>
      <dgm:t>
        <a:bodyPr/>
        <a:lstStyle/>
        <a:p>
          <a:endParaRPr lang="el-GR" b="1"/>
        </a:p>
      </dgm:t>
    </dgm:pt>
    <dgm:pt modelId="{39FDE863-79B5-4712-B678-3CC0798D853A}">
      <dgm:prSet phldrT="[Κείμενο]"/>
      <dgm:spPr/>
      <dgm:t>
        <a:bodyPr/>
        <a:lstStyle/>
        <a:p>
          <a:r>
            <a:rPr lang="el-GR" b="1"/>
            <a:t>Άλλαξε την ΑΒ σε Μετρονιδαζόλη + αμπικιλλίνη, κεφταζιδίμη ή αμινογλυκοσίδη</a:t>
          </a:r>
        </a:p>
      </dgm:t>
    </dgm:pt>
    <dgm:pt modelId="{032917A9-8DBD-42F4-8B04-E91F5718C0F3}" type="parTrans" cxnId="{9B4A6A4F-EBF9-49B9-B108-CC52195CB23C}">
      <dgm:prSet/>
      <dgm:spPr/>
      <dgm:t>
        <a:bodyPr/>
        <a:lstStyle/>
        <a:p>
          <a:endParaRPr lang="el-GR" b="1"/>
        </a:p>
      </dgm:t>
    </dgm:pt>
    <dgm:pt modelId="{7FA5AB85-1DAA-4F95-833E-CC6A337E8C49}" type="sibTrans" cxnId="{9B4A6A4F-EBF9-49B9-B108-CC52195CB23C}">
      <dgm:prSet/>
      <dgm:spPr/>
      <dgm:t>
        <a:bodyPr/>
        <a:lstStyle/>
        <a:p>
          <a:endParaRPr lang="el-GR" b="1"/>
        </a:p>
      </dgm:t>
    </dgm:pt>
    <dgm:pt modelId="{3993CD7F-1190-40DA-A448-F36C344C866C}">
      <dgm:prSet phldrT="[Κείμενο]"/>
      <dgm:spPr/>
      <dgm:t>
        <a:bodyPr/>
        <a:lstStyle/>
        <a:p>
          <a:r>
            <a:rPr lang="el-GR" b="1"/>
            <a:t>Πολλαπλοί </a:t>
          </a:r>
          <a:r>
            <a:rPr lang="en-US" b="1"/>
            <a:t>gram(+)</a:t>
          </a:r>
          <a:r>
            <a:rPr lang="el-GR" b="1"/>
            <a:t> μικρο-οργανισμοί</a:t>
          </a:r>
        </a:p>
        <a:p>
          <a:r>
            <a:rPr lang="el-GR" b="1"/>
            <a:t>Μόλυνση από άγγιγμα</a:t>
          </a:r>
        </a:p>
        <a:p>
          <a:r>
            <a:rPr lang="el-GR" b="1"/>
            <a:t>Εξέτασε μόλυνση του καθετήρα</a:t>
          </a:r>
          <a:r>
            <a:rPr lang="en-US" b="1"/>
            <a:t> </a:t>
          </a:r>
          <a:endParaRPr lang="el-GR" b="1"/>
        </a:p>
      </dgm:t>
    </dgm:pt>
    <dgm:pt modelId="{8A2AEB99-8F6F-4EE1-ACC1-84B0A340E520}" type="parTrans" cxnId="{1A7C7CBC-2E43-456B-A594-F243C2827E99}">
      <dgm:prSet/>
      <dgm:spPr/>
      <dgm:t>
        <a:bodyPr/>
        <a:lstStyle/>
        <a:p>
          <a:endParaRPr lang="el-GR" b="1"/>
        </a:p>
      </dgm:t>
    </dgm:pt>
    <dgm:pt modelId="{D46C4DE7-5C02-42B3-9E61-E36863FCE53E}" type="sibTrans" cxnId="{1A7C7CBC-2E43-456B-A594-F243C2827E99}">
      <dgm:prSet/>
      <dgm:spPr/>
      <dgm:t>
        <a:bodyPr/>
        <a:lstStyle/>
        <a:p>
          <a:endParaRPr lang="el-GR" b="1"/>
        </a:p>
      </dgm:t>
    </dgm:pt>
    <dgm:pt modelId="{CA919650-F912-42EC-A34A-DE31AA14B169}">
      <dgm:prSet phldrT="[Κείμενο]"/>
      <dgm:spPr/>
      <dgm:t>
        <a:bodyPr/>
        <a:lstStyle/>
        <a:p>
          <a:r>
            <a:rPr lang="el-GR" b="1"/>
            <a:t>Συνέχισε ΑΒ βάσει ευαισθησιών</a:t>
          </a:r>
        </a:p>
      </dgm:t>
    </dgm:pt>
    <dgm:pt modelId="{67EDB4C1-461C-4717-B3B5-1D77D650CD57}" type="parTrans" cxnId="{CBCF7A65-7717-43A1-B0A7-702A7A834023}">
      <dgm:prSet/>
      <dgm:spPr/>
      <dgm:t>
        <a:bodyPr/>
        <a:lstStyle/>
        <a:p>
          <a:endParaRPr lang="el-GR" b="1"/>
        </a:p>
      </dgm:t>
    </dgm:pt>
    <dgm:pt modelId="{2F9CF23F-74B0-40E3-A112-432D743563A4}" type="sibTrans" cxnId="{CBCF7A65-7717-43A1-B0A7-702A7A834023}">
      <dgm:prSet/>
      <dgm:spPr/>
      <dgm:t>
        <a:bodyPr/>
        <a:lstStyle/>
        <a:p>
          <a:endParaRPr lang="el-GR" b="1"/>
        </a:p>
      </dgm:t>
    </dgm:pt>
    <dgm:pt modelId="{E9E9EAD2-3BEA-423B-9D8F-861932C4AB4A}">
      <dgm:prSet/>
      <dgm:spPr/>
      <dgm:t>
        <a:bodyPr/>
        <a:lstStyle/>
        <a:p>
          <a:r>
            <a:rPr lang="el-GR" b="1"/>
            <a:t>Χειρουργική εξέταση</a:t>
          </a:r>
        </a:p>
      </dgm:t>
    </dgm:pt>
    <dgm:pt modelId="{3DE57576-BCCE-4B30-B132-41D644019A05}" type="parTrans" cxnId="{CE65F83C-228E-41E0-909C-AD2645375B41}">
      <dgm:prSet/>
      <dgm:spPr/>
      <dgm:t>
        <a:bodyPr/>
        <a:lstStyle/>
        <a:p>
          <a:endParaRPr lang="el-GR" b="1"/>
        </a:p>
      </dgm:t>
    </dgm:pt>
    <dgm:pt modelId="{7027961C-29E5-48FA-B76D-397EDC0F3D63}" type="sibTrans" cxnId="{CE65F83C-228E-41E0-909C-AD2645375B41}">
      <dgm:prSet/>
      <dgm:spPr/>
      <dgm:t>
        <a:bodyPr/>
        <a:lstStyle/>
        <a:p>
          <a:endParaRPr lang="el-GR" b="1"/>
        </a:p>
      </dgm:t>
    </dgm:pt>
    <dgm:pt modelId="{D6A5F735-2C93-4B60-A735-939DBC195917}">
      <dgm:prSet/>
      <dgm:spPr/>
      <dgm:t>
        <a:bodyPr/>
        <a:lstStyle/>
        <a:p>
          <a:r>
            <a:rPr lang="el-GR" b="1"/>
            <a:t>Σε περίπτωση λαπαροτομίας που δείχνει ενδο-κοιλιακή παθολογία: αφαίρεση καθετήρα</a:t>
          </a:r>
        </a:p>
      </dgm:t>
    </dgm:pt>
    <dgm:pt modelId="{6F3064BD-B1CA-4D02-B63B-B48EA1AD1ED8}" type="parTrans" cxnId="{9FB67392-9234-4421-8860-95C4A67E2066}">
      <dgm:prSet/>
      <dgm:spPr/>
      <dgm:t>
        <a:bodyPr/>
        <a:lstStyle/>
        <a:p>
          <a:endParaRPr lang="el-GR" b="1"/>
        </a:p>
      </dgm:t>
    </dgm:pt>
    <dgm:pt modelId="{4E336E69-CA33-430F-848C-F241B8B655A6}" type="sibTrans" cxnId="{9FB67392-9234-4421-8860-95C4A67E2066}">
      <dgm:prSet/>
      <dgm:spPr/>
      <dgm:t>
        <a:bodyPr/>
        <a:lstStyle/>
        <a:p>
          <a:endParaRPr lang="el-GR" b="1"/>
        </a:p>
      </dgm:t>
    </dgm:pt>
    <dgm:pt modelId="{15CFCF66-0DCA-4070-AC0A-74B9E2EC7C3C}">
      <dgm:prSet/>
      <dgm:spPr/>
      <dgm:t>
        <a:bodyPr/>
        <a:lstStyle/>
        <a:p>
          <a:r>
            <a:rPr lang="el-GR" b="1"/>
            <a:t>Συνέχισε την ΑΒ για 14 ημέρες</a:t>
          </a:r>
        </a:p>
      </dgm:t>
    </dgm:pt>
    <dgm:pt modelId="{3A2B52A8-A2AD-4634-BA99-2C2F9DE7B217}" type="parTrans" cxnId="{DDEF7005-186E-4E6F-A861-7D2FCD01D6EF}">
      <dgm:prSet/>
      <dgm:spPr/>
      <dgm:t>
        <a:bodyPr/>
        <a:lstStyle/>
        <a:p>
          <a:endParaRPr lang="el-GR" b="1"/>
        </a:p>
      </dgm:t>
    </dgm:pt>
    <dgm:pt modelId="{AE217F2E-0A30-48E8-A6CE-4C3BDDB4CB4A}" type="sibTrans" cxnId="{DDEF7005-186E-4E6F-A861-7D2FCD01D6EF}">
      <dgm:prSet/>
      <dgm:spPr/>
      <dgm:t>
        <a:bodyPr/>
        <a:lstStyle/>
        <a:p>
          <a:endParaRPr lang="el-GR" b="1"/>
        </a:p>
      </dgm:t>
    </dgm:pt>
    <dgm:pt modelId="{79EB4557-D815-4A59-A5EC-EBDF9D710943}">
      <dgm:prSet/>
      <dgm:spPr/>
      <dgm:t>
        <a:bodyPr/>
        <a:lstStyle/>
        <a:p>
          <a:r>
            <a:rPr lang="el-GR" b="1"/>
            <a:t>Με λοίμωξη εξόδου-σήραγγας: αφαίρεση καθετήρα</a:t>
          </a:r>
        </a:p>
      </dgm:t>
    </dgm:pt>
    <dgm:pt modelId="{D6B2E265-E0CD-448C-87AD-CE9D94B94075}" type="parTrans" cxnId="{8407DC16-1927-4625-86A6-C5C62A2EFC9D}">
      <dgm:prSet/>
      <dgm:spPr/>
      <dgm:t>
        <a:bodyPr/>
        <a:lstStyle/>
        <a:p>
          <a:endParaRPr lang="el-GR" b="1"/>
        </a:p>
      </dgm:t>
    </dgm:pt>
    <dgm:pt modelId="{2468A9BE-5213-4450-8C04-115D5AF6012D}" type="sibTrans" cxnId="{8407DC16-1927-4625-86A6-C5C62A2EFC9D}">
      <dgm:prSet/>
      <dgm:spPr/>
      <dgm:t>
        <a:bodyPr/>
        <a:lstStyle/>
        <a:p>
          <a:endParaRPr lang="el-GR" b="1"/>
        </a:p>
      </dgm:t>
    </dgm:pt>
    <dgm:pt modelId="{E46A0214-6A43-4248-B8F0-6E04C46C8556}">
      <dgm:prSet/>
      <dgm:spPr/>
      <dgm:t>
        <a:bodyPr/>
        <a:lstStyle/>
        <a:p>
          <a:r>
            <a:rPr lang="el-GR" b="1"/>
            <a:t>Χωρίς λοίμωξη εξόδου - σήραγγας: συνέχισε την ΑΒ</a:t>
          </a:r>
        </a:p>
      </dgm:t>
    </dgm:pt>
    <dgm:pt modelId="{498C7F54-CA8C-45DA-AF56-D59A4779E102}" type="parTrans" cxnId="{37BF593F-D1F3-4225-A8D4-E354DE9A4A30}">
      <dgm:prSet/>
      <dgm:spPr/>
      <dgm:t>
        <a:bodyPr/>
        <a:lstStyle/>
        <a:p>
          <a:endParaRPr lang="el-GR" b="1"/>
        </a:p>
      </dgm:t>
    </dgm:pt>
    <dgm:pt modelId="{CCFBA1AB-2953-41FF-903D-3F5B27740434}" type="sibTrans" cxnId="{37BF593F-D1F3-4225-A8D4-E354DE9A4A30}">
      <dgm:prSet/>
      <dgm:spPr/>
      <dgm:t>
        <a:bodyPr/>
        <a:lstStyle/>
        <a:p>
          <a:endParaRPr lang="el-GR" b="1"/>
        </a:p>
      </dgm:t>
    </dgm:pt>
    <dgm:pt modelId="{F81B4ACF-38F2-45CF-A88F-C7D008CB757B}">
      <dgm:prSet/>
      <dgm:spPr/>
      <dgm:t>
        <a:bodyPr/>
        <a:lstStyle/>
        <a:p>
          <a:r>
            <a:rPr lang="el-GR" b="1"/>
            <a:t>Συνέχισε την ΑΒ για 21 ημέρες βάσει κλινικής απάντησης</a:t>
          </a:r>
        </a:p>
      </dgm:t>
    </dgm:pt>
    <dgm:pt modelId="{4CC41135-7CBF-4526-BA6A-FA45E60A94BF}" type="parTrans" cxnId="{8662A0B4-EB5D-4236-BA6E-AC101795C987}">
      <dgm:prSet/>
      <dgm:spPr/>
      <dgm:t>
        <a:bodyPr/>
        <a:lstStyle/>
        <a:p>
          <a:endParaRPr lang="el-GR" b="1"/>
        </a:p>
      </dgm:t>
    </dgm:pt>
    <dgm:pt modelId="{5A68EAB1-C00C-4E3D-9783-CA5BFA04950D}" type="sibTrans" cxnId="{8662A0B4-EB5D-4236-BA6E-AC101795C987}">
      <dgm:prSet/>
      <dgm:spPr/>
      <dgm:t>
        <a:bodyPr/>
        <a:lstStyle/>
        <a:p>
          <a:endParaRPr lang="el-GR" b="1"/>
        </a:p>
      </dgm:t>
    </dgm:pt>
    <dgm:pt modelId="{8E56143A-B5AE-4092-8F55-F1655DB625B3}" type="pres">
      <dgm:prSet presAssocID="{BC9883EA-A5D8-4050-94C9-B44668C62DD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8E2CA39-A20E-4CBC-9AF2-39FD2FE1F72D}" type="pres">
      <dgm:prSet presAssocID="{BC9883EA-A5D8-4050-94C9-B44668C62DD7}" presName="hierFlow" presStyleCnt="0"/>
      <dgm:spPr/>
      <dgm:t>
        <a:bodyPr/>
        <a:lstStyle/>
        <a:p>
          <a:endParaRPr lang="el-GR"/>
        </a:p>
      </dgm:t>
    </dgm:pt>
    <dgm:pt modelId="{C351A655-F07A-4726-B5B7-CE4B9C426FAF}" type="pres">
      <dgm:prSet presAssocID="{BC9883EA-A5D8-4050-94C9-B44668C62DD7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AEC5CD01-0795-4BE4-A425-0879167390E5}" type="pres">
      <dgm:prSet presAssocID="{33108C15-2D22-4BF6-9F56-88FBC7B5EF56}" presName="Name14" presStyleCnt="0"/>
      <dgm:spPr/>
      <dgm:t>
        <a:bodyPr/>
        <a:lstStyle/>
        <a:p>
          <a:endParaRPr lang="el-GR"/>
        </a:p>
      </dgm:t>
    </dgm:pt>
    <dgm:pt modelId="{B203AD2B-2A83-4F25-92E3-A165E91EE7B6}" type="pres">
      <dgm:prSet presAssocID="{33108C15-2D22-4BF6-9F56-88FBC7B5EF56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DC84D3C-DB89-419F-AEB2-1255C63D12AC}" type="pres">
      <dgm:prSet presAssocID="{33108C15-2D22-4BF6-9F56-88FBC7B5EF56}" presName="hierChild2" presStyleCnt="0"/>
      <dgm:spPr/>
      <dgm:t>
        <a:bodyPr/>
        <a:lstStyle/>
        <a:p>
          <a:endParaRPr lang="el-GR"/>
        </a:p>
      </dgm:t>
    </dgm:pt>
    <dgm:pt modelId="{3FE52124-473D-42C8-8A23-EC70AD8DB0A9}" type="pres">
      <dgm:prSet presAssocID="{B72CDCA6-890A-44C0-A5F8-C4BD7D51DBF9}" presName="Name19" presStyleLbl="parChTrans1D2" presStyleIdx="0" presStyleCnt="2"/>
      <dgm:spPr/>
      <dgm:t>
        <a:bodyPr/>
        <a:lstStyle/>
        <a:p>
          <a:endParaRPr lang="el-GR"/>
        </a:p>
      </dgm:t>
    </dgm:pt>
    <dgm:pt modelId="{DA2D4779-C90C-4C66-858C-518B14520637}" type="pres">
      <dgm:prSet presAssocID="{79E082E9-1935-4CD9-8666-2B7974C92028}" presName="Name21" presStyleCnt="0"/>
      <dgm:spPr/>
      <dgm:t>
        <a:bodyPr/>
        <a:lstStyle/>
        <a:p>
          <a:endParaRPr lang="el-GR"/>
        </a:p>
      </dgm:t>
    </dgm:pt>
    <dgm:pt modelId="{27E8B83A-5281-4F92-A0A3-CBD0157DBDA6}" type="pres">
      <dgm:prSet presAssocID="{79E082E9-1935-4CD9-8666-2B7974C92028}" presName="level2Shape" presStyleLbl="node2" presStyleIdx="0" presStyleCnt="2" custScaleX="178162"/>
      <dgm:spPr/>
      <dgm:t>
        <a:bodyPr/>
        <a:lstStyle/>
        <a:p>
          <a:endParaRPr lang="el-GR"/>
        </a:p>
      </dgm:t>
    </dgm:pt>
    <dgm:pt modelId="{75EAC495-96C4-46A5-8BF4-2ADACB59074D}" type="pres">
      <dgm:prSet presAssocID="{79E082E9-1935-4CD9-8666-2B7974C92028}" presName="hierChild3" presStyleCnt="0"/>
      <dgm:spPr/>
      <dgm:t>
        <a:bodyPr/>
        <a:lstStyle/>
        <a:p>
          <a:endParaRPr lang="el-GR"/>
        </a:p>
      </dgm:t>
    </dgm:pt>
    <dgm:pt modelId="{0AD1C405-4A76-440C-A221-C62996C81462}" type="pres">
      <dgm:prSet presAssocID="{032917A9-8DBD-42F4-8B04-E91F5718C0F3}" presName="Name19" presStyleLbl="parChTrans1D3" presStyleIdx="0" presStyleCnt="2"/>
      <dgm:spPr/>
      <dgm:t>
        <a:bodyPr/>
        <a:lstStyle/>
        <a:p>
          <a:endParaRPr lang="el-GR"/>
        </a:p>
      </dgm:t>
    </dgm:pt>
    <dgm:pt modelId="{416B3795-0A0B-48AD-A3E1-0FEF61512AE4}" type="pres">
      <dgm:prSet presAssocID="{39FDE863-79B5-4712-B678-3CC0798D853A}" presName="Name21" presStyleCnt="0"/>
      <dgm:spPr/>
      <dgm:t>
        <a:bodyPr/>
        <a:lstStyle/>
        <a:p>
          <a:endParaRPr lang="el-GR"/>
        </a:p>
      </dgm:t>
    </dgm:pt>
    <dgm:pt modelId="{AB84BA56-1186-45A0-8EE8-D2EDECCBB098}" type="pres">
      <dgm:prSet presAssocID="{39FDE863-79B5-4712-B678-3CC0798D853A}" presName="level2Shape" presStyleLbl="node3" presStyleIdx="0" presStyleCnt="2" custScaleX="165456"/>
      <dgm:spPr/>
      <dgm:t>
        <a:bodyPr/>
        <a:lstStyle/>
        <a:p>
          <a:endParaRPr lang="el-GR"/>
        </a:p>
      </dgm:t>
    </dgm:pt>
    <dgm:pt modelId="{7E115F08-75E4-45F0-B8AC-9149FC0E4CD6}" type="pres">
      <dgm:prSet presAssocID="{39FDE863-79B5-4712-B678-3CC0798D853A}" presName="hierChild3" presStyleCnt="0"/>
      <dgm:spPr/>
      <dgm:t>
        <a:bodyPr/>
        <a:lstStyle/>
        <a:p>
          <a:endParaRPr lang="el-GR"/>
        </a:p>
      </dgm:t>
    </dgm:pt>
    <dgm:pt modelId="{14384393-4DC7-46D2-824C-CE6A0E43730E}" type="pres">
      <dgm:prSet presAssocID="{3DE57576-BCCE-4B30-B132-41D644019A05}" presName="Name19" presStyleLbl="parChTrans1D4" presStyleIdx="0" presStyleCnt="6"/>
      <dgm:spPr/>
      <dgm:t>
        <a:bodyPr/>
        <a:lstStyle/>
        <a:p>
          <a:endParaRPr lang="el-GR"/>
        </a:p>
      </dgm:t>
    </dgm:pt>
    <dgm:pt modelId="{F13C4784-D624-4A26-A875-41367918712B}" type="pres">
      <dgm:prSet presAssocID="{E9E9EAD2-3BEA-423B-9D8F-861932C4AB4A}" presName="Name21" presStyleCnt="0"/>
      <dgm:spPr/>
      <dgm:t>
        <a:bodyPr/>
        <a:lstStyle/>
        <a:p>
          <a:endParaRPr lang="el-GR"/>
        </a:p>
      </dgm:t>
    </dgm:pt>
    <dgm:pt modelId="{E8FC706B-C3CD-47AE-88F6-3138BB4689E6}" type="pres">
      <dgm:prSet presAssocID="{E9E9EAD2-3BEA-423B-9D8F-861932C4AB4A}" presName="level2Shape" presStyleLbl="node4" presStyleIdx="0" presStyleCnt="6" custScaleX="129822"/>
      <dgm:spPr/>
      <dgm:t>
        <a:bodyPr/>
        <a:lstStyle/>
        <a:p>
          <a:endParaRPr lang="el-GR"/>
        </a:p>
      </dgm:t>
    </dgm:pt>
    <dgm:pt modelId="{03D531A7-F4D5-4F99-8B08-83EB312E04DE}" type="pres">
      <dgm:prSet presAssocID="{E9E9EAD2-3BEA-423B-9D8F-861932C4AB4A}" presName="hierChild3" presStyleCnt="0"/>
      <dgm:spPr/>
      <dgm:t>
        <a:bodyPr/>
        <a:lstStyle/>
        <a:p>
          <a:endParaRPr lang="el-GR"/>
        </a:p>
      </dgm:t>
    </dgm:pt>
    <dgm:pt modelId="{8BA8E278-131F-4249-9267-032DEB8336DE}" type="pres">
      <dgm:prSet presAssocID="{6F3064BD-B1CA-4D02-B63B-B48EA1AD1ED8}" presName="Name19" presStyleLbl="parChTrans1D4" presStyleIdx="1" presStyleCnt="6"/>
      <dgm:spPr/>
      <dgm:t>
        <a:bodyPr/>
        <a:lstStyle/>
        <a:p>
          <a:endParaRPr lang="el-GR"/>
        </a:p>
      </dgm:t>
    </dgm:pt>
    <dgm:pt modelId="{A5C3FA2A-7EE1-4F9A-AFC0-E3C7DA4AFE44}" type="pres">
      <dgm:prSet presAssocID="{D6A5F735-2C93-4B60-A735-939DBC195917}" presName="Name21" presStyleCnt="0"/>
      <dgm:spPr/>
      <dgm:t>
        <a:bodyPr/>
        <a:lstStyle/>
        <a:p>
          <a:endParaRPr lang="el-GR"/>
        </a:p>
      </dgm:t>
    </dgm:pt>
    <dgm:pt modelId="{86490E10-8921-460F-A608-04D02EB6A43D}" type="pres">
      <dgm:prSet presAssocID="{D6A5F735-2C93-4B60-A735-939DBC195917}" presName="level2Shape" presStyleLbl="node4" presStyleIdx="1" presStyleCnt="6" custScaleX="145501"/>
      <dgm:spPr/>
      <dgm:t>
        <a:bodyPr/>
        <a:lstStyle/>
        <a:p>
          <a:endParaRPr lang="el-GR"/>
        </a:p>
      </dgm:t>
    </dgm:pt>
    <dgm:pt modelId="{0F6377DA-8F59-4D03-B86B-C5CF8A6932C5}" type="pres">
      <dgm:prSet presAssocID="{D6A5F735-2C93-4B60-A735-939DBC195917}" presName="hierChild3" presStyleCnt="0"/>
      <dgm:spPr/>
      <dgm:t>
        <a:bodyPr/>
        <a:lstStyle/>
        <a:p>
          <a:endParaRPr lang="el-GR"/>
        </a:p>
      </dgm:t>
    </dgm:pt>
    <dgm:pt modelId="{D37A82D5-A561-40F5-B603-52ED71C66A20}" type="pres">
      <dgm:prSet presAssocID="{3A2B52A8-A2AD-4634-BA99-2C2F9DE7B217}" presName="Name19" presStyleLbl="parChTrans1D4" presStyleIdx="2" presStyleCnt="6"/>
      <dgm:spPr/>
      <dgm:t>
        <a:bodyPr/>
        <a:lstStyle/>
        <a:p>
          <a:endParaRPr lang="el-GR"/>
        </a:p>
      </dgm:t>
    </dgm:pt>
    <dgm:pt modelId="{7DA6FAD5-E588-4DEA-894A-E5B4AD024005}" type="pres">
      <dgm:prSet presAssocID="{15CFCF66-0DCA-4070-AC0A-74B9E2EC7C3C}" presName="Name21" presStyleCnt="0"/>
      <dgm:spPr/>
      <dgm:t>
        <a:bodyPr/>
        <a:lstStyle/>
        <a:p>
          <a:endParaRPr lang="el-GR"/>
        </a:p>
      </dgm:t>
    </dgm:pt>
    <dgm:pt modelId="{8E3E9ECB-0B90-4307-8E42-B16419E6961B}" type="pres">
      <dgm:prSet presAssocID="{15CFCF66-0DCA-4070-AC0A-74B9E2EC7C3C}" presName="level2Shape" presStyleLbl="node4" presStyleIdx="2" presStyleCnt="6" custScaleX="136094"/>
      <dgm:spPr/>
      <dgm:t>
        <a:bodyPr/>
        <a:lstStyle/>
        <a:p>
          <a:endParaRPr lang="el-GR"/>
        </a:p>
      </dgm:t>
    </dgm:pt>
    <dgm:pt modelId="{A2FF5D63-9DF6-43C7-9F05-F604579F9050}" type="pres">
      <dgm:prSet presAssocID="{15CFCF66-0DCA-4070-AC0A-74B9E2EC7C3C}" presName="hierChild3" presStyleCnt="0"/>
      <dgm:spPr/>
      <dgm:t>
        <a:bodyPr/>
        <a:lstStyle/>
        <a:p>
          <a:endParaRPr lang="el-GR"/>
        </a:p>
      </dgm:t>
    </dgm:pt>
    <dgm:pt modelId="{5B7B914A-6EC6-44F1-966F-B8603EFC5E1F}" type="pres">
      <dgm:prSet presAssocID="{8A2AEB99-8F6F-4EE1-ACC1-84B0A340E520}" presName="Name19" presStyleLbl="parChTrans1D2" presStyleIdx="1" presStyleCnt="2"/>
      <dgm:spPr/>
      <dgm:t>
        <a:bodyPr/>
        <a:lstStyle/>
        <a:p>
          <a:endParaRPr lang="el-GR"/>
        </a:p>
      </dgm:t>
    </dgm:pt>
    <dgm:pt modelId="{9D4D3A5E-5AAF-4130-AF77-F95B2C2847E1}" type="pres">
      <dgm:prSet presAssocID="{3993CD7F-1190-40DA-A448-F36C344C866C}" presName="Name21" presStyleCnt="0"/>
      <dgm:spPr/>
      <dgm:t>
        <a:bodyPr/>
        <a:lstStyle/>
        <a:p>
          <a:endParaRPr lang="el-GR"/>
        </a:p>
      </dgm:t>
    </dgm:pt>
    <dgm:pt modelId="{64BDE3E5-FEC0-44F0-946B-D85629820E70}" type="pres">
      <dgm:prSet presAssocID="{3993CD7F-1190-40DA-A448-F36C344C866C}" presName="level2Shape" presStyleLbl="node2" presStyleIdx="1" presStyleCnt="2" custScaleX="235005"/>
      <dgm:spPr/>
      <dgm:t>
        <a:bodyPr/>
        <a:lstStyle/>
        <a:p>
          <a:endParaRPr lang="el-GR"/>
        </a:p>
      </dgm:t>
    </dgm:pt>
    <dgm:pt modelId="{DE558706-A808-43AE-8C14-AF0F97B5F0AC}" type="pres">
      <dgm:prSet presAssocID="{3993CD7F-1190-40DA-A448-F36C344C866C}" presName="hierChild3" presStyleCnt="0"/>
      <dgm:spPr/>
      <dgm:t>
        <a:bodyPr/>
        <a:lstStyle/>
        <a:p>
          <a:endParaRPr lang="el-GR"/>
        </a:p>
      </dgm:t>
    </dgm:pt>
    <dgm:pt modelId="{562741C2-B2F8-4E37-A7A2-679BB9F16FD8}" type="pres">
      <dgm:prSet presAssocID="{67EDB4C1-461C-4717-B3B5-1D77D650CD57}" presName="Name19" presStyleLbl="parChTrans1D3" presStyleIdx="1" presStyleCnt="2"/>
      <dgm:spPr/>
      <dgm:t>
        <a:bodyPr/>
        <a:lstStyle/>
        <a:p>
          <a:endParaRPr lang="el-GR"/>
        </a:p>
      </dgm:t>
    </dgm:pt>
    <dgm:pt modelId="{8939561C-1A8D-4CD2-B70B-0AD269AEC307}" type="pres">
      <dgm:prSet presAssocID="{CA919650-F912-42EC-A34A-DE31AA14B169}" presName="Name21" presStyleCnt="0"/>
      <dgm:spPr/>
      <dgm:t>
        <a:bodyPr/>
        <a:lstStyle/>
        <a:p>
          <a:endParaRPr lang="el-GR"/>
        </a:p>
      </dgm:t>
    </dgm:pt>
    <dgm:pt modelId="{F0D66F84-732E-4BEF-8D82-A65728F95173}" type="pres">
      <dgm:prSet presAssocID="{CA919650-F912-42EC-A34A-DE31AA14B169}" presName="level2Shape" presStyleLbl="node3" presStyleIdx="1" presStyleCnt="2" custScaleX="199610"/>
      <dgm:spPr/>
      <dgm:t>
        <a:bodyPr/>
        <a:lstStyle/>
        <a:p>
          <a:endParaRPr lang="el-GR"/>
        </a:p>
      </dgm:t>
    </dgm:pt>
    <dgm:pt modelId="{D5D3FC9F-A381-4B35-B315-C1272689F3EF}" type="pres">
      <dgm:prSet presAssocID="{CA919650-F912-42EC-A34A-DE31AA14B169}" presName="hierChild3" presStyleCnt="0"/>
      <dgm:spPr/>
      <dgm:t>
        <a:bodyPr/>
        <a:lstStyle/>
        <a:p>
          <a:endParaRPr lang="el-GR"/>
        </a:p>
      </dgm:t>
    </dgm:pt>
    <dgm:pt modelId="{A093AA4F-9533-4895-B391-98C4A2DDC3FD}" type="pres">
      <dgm:prSet presAssocID="{498C7F54-CA8C-45DA-AF56-D59A4779E102}" presName="Name19" presStyleLbl="parChTrans1D4" presStyleIdx="3" presStyleCnt="6"/>
      <dgm:spPr/>
      <dgm:t>
        <a:bodyPr/>
        <a:lstStyle/>
        <a:p>
          <a:endParaRPr lang="el-GR"/>
        </a:p>
      </dgm:t>
    </dgm:pt>
    <dgm:pt modelId="{4EFBDAD9-D5EE-4A9F-ABB8-FC1AF89B528A}" type="pres">
      <dgm:prSet presAssocID="{E46A0214-6A43-4248-B8F0-6E04C46C8556}" presName="Name21" presStyleCnt="0"/>
      <dgm:spPr/>
      <dgm:t>
        <a:bodyPr/>
        <a:lstStyle/>
        <a:p>
          <a:endParaRPr lang="el-GR"/>
        </a:p>
      </dgm:t>
    </dgm:pt>
    <dgm:pt modelId="{C08DADBF-78DB-4C84-A49D-CEEB0061A9E6}" type="pres">
      <dgm:prSet presAssocID="{E46A0214-6A43-4248-B8F0-6E04C46C8556}" presName="level2Shape" presStyleLbl="node4" presStyleIdx="3" presStyleCnt="6"/>
      <dgm:spPr/>
      <dgm:t>
        <a:bodyPr/>
        <a:lstStyle/>
        <a:p>
          <a:endParaRPr lang="el-GR"/>
        </a:p>
      </dgm:t>
    </dgm:pt>
    <dgm:pt modelId="{F43D22AF-EC21-41B6-A024-15CFCCC39F75}" type="pres">
      <dgm:prSet presAssocID="{E46A0214-6A43-4248-B8F0-6E04C46C8556}" presName="hierChild3" presStyleCnt="0"/>
      <dgm:spPr/>
      <dgm:t>
        <a:bodyPr/>
        <a:lstStyle/>
        <a:p>
          <a:endParaRPr lang="el-GR"/>
        </a:p>
      </dgm:t>
    </dgm:pt>
    <dgm:pt modelId="{FBEA69C7-2B87-42CC-8BAE-30ED547BB1B8}" type="pres">
      <dgm:prSet presAssocID="{4CC41135-7CBF-4526-BA6A-FA45E60A94BF}" presName="Name19" presStyleLbl="parChTrans1D4" presStyleIdx="4" presStyleCnt="6"/>
      <dgm:spPr/>
      <dgm:t>
        <a:bodyPr/>
        <a:lstStyle/>
        <a:p>
          <a:endParaRPr lang="el-GR"/>
        </a:p>
      </dgm:t>
    </dgm:pt>
    <dgm:pt modelId="{E3129517-C0BD-48DC-A9D0-9610A6905527}" type="pres">
      <dgm:prSet presAssocID="{F81B4ACF-38F2-45CF-A88F-C7D008CB757B}" presName="Name21" presStyleCnt="0"/>
      <dgm:spPr/>
      <dgm:t>
        <a:bodyPr/>
        <a:lstStyle/>
        <a:p>
          <a:endParaRPr lang="el-GR"/>
        </a:p>
      </dgm:t>
    </dgm:pt>
    <dgm:pt modelId="{C38DA967-579E-4D4C-9834-6DC50A687370}" type="pres">
      <dgm:prSet presAssocID="{F81B4ACF-38F2-45CF-A88F-C7D008CB757B}" presName="level2Shape" presStyleLbl="node4" presStyleIdx="4" presStyleCnt="6"/>
      <dgm:spPr/>
      <dgm:t>
        <a:bodyPr/>
        <a:lstStyle/>
        <a:p>
          <a:endParaRPr lang="el-GR"/>
        </a:p>
      </dgm:t>
    </dgm:pt>
    <dgm:pt modelId="{AB69F3C2-D635-4788-9059-F79F9C0C9AC1}" type="pres">
      <dgm:prSet presAssocID="{F81B4ACF-38F2-45CF-A88F-C7D008CB757B}" presName="hierChild3" presStyleCnt="0"/>
      <dgm:spPr/>
      <dgm:t>
        <a:bodyPr/>
        <a:lstStyle/>
        <a:p>
          <a:endParaRPr lang="el-GR"/>
        </a:p>
      </dgm:t>
    </dgm:pt>
    <dgm:pt modelId="{727F781E-407A-46CA-B3C9-761F27512B07}" type="pres">
      <dgm:prSet presAssocID="{D6B2E265-E0CD-448C-87AD-CE9D94B94075}" presName="Name19" presStyleLbl="parChTrans1D4" presStyleIdx="5" presStyleCnt="6"/>
      <dgm:spPr/>
      <dgm:t>
        <a:bodyPr/>
        <a:lstStyle/>
        <a:p>
          <a:endParaRPr lang="el-GR"/>
        </a:p>
      </dgm:t>
    </dgm:pt>
    <dgm:pt modelId="{33F0B07A-B864-4B58-B73F-4E88DA65D3D0}" type="pres">
      <dgm:prSet presAssocID="{79EB4557-D815-4A59-A5EC-EBDF9D710943}" presName="Name21" presStyleCnt="0"/>
      <dgm:spPr/>
      <dgm:t>
        <a:bodyPr/>
        <a:lstStyle/>
        <a:p>
          <a:endParaRPr lang="el-GR"/>
        </a:p>
      </dgm:t>
    </dgm:pt>
    <dgm:pt modelId="{025521B0-EFBD-4C88-8377-A51B6645AF26}" type="pres">
      <dgm:prSet presAssocID="{79EB4557-D815-4A59-A5EC-EBDF9D710943}" presName="level2Shape" presStyleLbl="node4" presStyleIdx="5" presStyleCnt="6"/>
      <dgm:spPr/>
      <dgm:t>
        <a:bodyPr/>
        <a:lstStyle/>
        <a:p>
          <a:endParaRPr lang="el-GR"/>
        </a:p>
      </dgm:t>
    </dgm:pt>
    <dgm:pt modelId="{2C710F32-13A2-4B35-BD3A-E0FD346B9C8E}" type="pres">
      <dgm:prSet presAssocID="{79EB4557-D815-4A59-A5EC-EBDF9D710943}" presName="hierChild3" presStyleCnt="0"/>
      <dgm:spPr/>
      <dgm:t>
        <a:bodyPr/>
        <a:lstStyle/>
        <a:p>
          <a:endParaRPr lang="el-GR"/>
        </a:p>
      </dgm:t>
    </dgm:pt>
    <dgm:pt modelId="{AC491909-5E50-48F9-9F59-BFE6C90FD3B6}" type="pres">
      <dgm:prSet presAssocID="{BC9883EA-A5D8-4050-94C9-B44668C62DD7}" presName="bgShapesFlow" presStyleCnt="0"/>
      <dgm:spPr/>
      <dgm:t>
        <a:bodyPr/>
        <a:lstStyle/>
        <a:p>
          <a:endParaRPr lang="el-GR"/>
        </a:p>
      </dgm:t>
    </dgm:pt>
  </dgm:ptLst>
  <dgm:cxnLst>
    <dgm:cxn modelId="{9FB67392-9234-4421-8860-95C4A67E2066}" srcId="{E9E9EAD2-3BEA-423B-9D8F-861932C4AB4A}" destId="{D6A5F735-2C93-4B60-A735-939DBC195917}" srcOrd="0" destOrd="0" parTransId="{6F3064BD-B1CA-4D02-B63B-B48EA1AD1ED8}" sibTransId="{4E336E69-CA33-430F-848C-F241B8B655A6}"/>
    <dgm:cxn modelId="{A9BA8690-DA15-48A6-982A-E0F9A1A45AD3}" type="presOf" srcId="{E46A0214-6A43-4248-B8F0-6E04C46C8556}" destId="{C08DADBF-78DB-4C84-A49D-CEEB0061A9E6}" srcOrd="0" destOrd="0" presId="urn:microsoft.com/office/officeart/2005/8/layout/hierarchy6"/>
    <dgm:cxn modelId="{0A3E2309-8AD8-44F8-A8CA-A9F36A284458}" type="presOf" srcId="{BC9883EA-A5D8-4050-94C9-B44668C62DD7}" destId="{8E56143A-B5AE-4092-8F55-F1655DB625B3}" srcOrd="0" destOrd="0" presId="urn:microsoft.com/office/officeart/2005/8/layout/hierarchy6"/>
    <dgm:cxn modelId="{8BC29796-4B21-4FCF-AC6F-7C92C97C9656}" type="presOf" srcId="{E9E9EAD2-3BEA-423B-9D8F-861932C4AB4A}" destId="{E8FC706B-C3CD-47AE-88F6-3138BB4689E6}" srcOrd="0" destOrd="0" presId="urn:microsoft.com/office/officeart/2005/8/layout/hierarchy6"/>
    <dgm:cxn modelId="{7456D572-810D-415B-98BD-7778EDDF07AE}" type="presOf" srcId="{CA919650-F912-42EC-A34A-DE31AA14B169}" destId="{F0D66F84-732E-4BEF-8D82-A65728F95173}" srcOrd="0" destOrd="0" presId="urn:microsoft.com/office/officeart/2005/8/layout/hierarchy6"/>
    <dgm:cxn modelId="{9B4A6A4F-EBF9-49B9-B108-CC52195CB23C}" srcId="{79E082E9-1935-4CD9-8666-2B7974C92028}" destId="{39FDE863-79B5-4712-B678-3CC0798D853A}" srcOrd="0" destOrd="0" parTransId="{032917A9-8DBD-42F4-8B04-E91F5718C0F3}" sibTransId="{7FA5AB85-1DAA-4F95-833E-CC6A337E8C49}"/>
    <dgm:cxn modelId="{CCFB7E55-4735-4284-98B0-89847A389B7B}" srcId="{BC9883EA-A5D8-4050-94C9-B44668C62DD7}" destId="{33108C15-2D22-4BF6-9F56-88FBC7B5EF56}" srcOrd="0" destOrd="0" parTransId="{E37E2F71-26C2-49A2-9D7F-C5FD83AED059}" sibTransId="{752E898F-EBDF-497C-AF67-307BFD907C1F}"/>
    <dgm:cxn modelId="{1A7C7CBC-2E43-456B-A594-F243C2827E99}" srcId="{33108C15-2D22-4BF6-9F56-88FBC7B5EF56}" destId="{3993CD7F-1190-40DA-A448-F36C344C866C}" srcOrd="1" destOrd="0" parTransId="{8A2AEB99-8F6F-4EE1-ACC1-84B0A340E520}" sibTransId="{D46C4DE7-5C02-42B3-9E61-E36863FCE53E}"/>
    <dgm:cxn modelId="{37BF593F-D1F3-4225-A8D4-E354DE9A4A30}" srcId="{CA919650-F912-42EC-A34A-DE31AA14B169}" destId="{E46A0214-6A43-4248-B8F0-6E04C46C8556}" srcOrd="0" destOrd="0" parTransId="{498C7F54-CA8C-45DA-AF56-D59A4779E102}" sibTransId="{CCFBA1AB-2953-41FF-903D-3F5B27740434}"/>
    <dgm:cxn modelId="{370A6E4E-A8A4-4720-9C79-048CDC5AFFD6}" type="presOf" srcId="{D6A5F735-2C93-4B60-A735-939DBC195917}" destId="{86490E10-8921-460F-A608-04D02EB6A43D}" srcOrd="0" destOrd="0" presId="urn:microsoft.com/office/officeart/2005/8/layout/hierarchy6"/>
    <dgm:cxn modelId="{CE65F83C-228E-41E0-909C-AD2645375B41}" srcId="{39FDE863-79B5-4712-B678-3CC0798D853A}" destId="{E9E9EAD2-3BEA-423B-9D8F-861932C4AB4A}" srcOrd="0" destOrd="0" parTransId="{3DE57576-BCCE-4B30-B132-41D644019A05}" sibTransId="{7027961C-29E5-48FA-B76D-397EDC0F3D63}"/>
    <dgm:cxn modelId="{073BDAD3-FEA4-433E-9C8D-CA0CA59D3F57}" type="presOf" srcId="{3DE57576-BCCE-4B30-B132-41D644019A05}" destId="{14384393-4DC7-46D2-824C-CE6A0E43730E}" srcOrd="0" destOrd="0" presId="urn:microsoft.com/office/officeart/2005/8/layout/hierarchy6"/>
    <dgm:cxn modelId="{CBCF7A65-7717-43A1-B0A7-702A7A834023}" srcId="{3993CD7F-1190-40DA-A448-F36C344C866C}" destId="{CA919650-F912-42EC-A34A-DE31AA14B169}" srcOrd="0" destOrd="0" parTransId="{67EDB4C1-461C-4717-B3B5-1D77D650CD57}" sibTransId="{2F9CF23F-74B0-40E3-A112-432D743563A4}"/>
    <dgm:cxn modelId="{B727959A-28D8-40C7-8471-F2E3D7FEA4EB}" type="presOf" srcId="{67EDB4C1-461C-4717-B3B5-1D77D650CD57}" destId="{562741C2-B2F8-4E37-A7A2-679BB9F16FD8}" srcOrd="0" destOrd="0" presId="urn:microsoft.com/office/officeart/2005/8/layout/hierarchy6"/>
    <dgm:cxn modelId="{1F4C88A9-E699-4320-805D-F6FA0CA2E8C4}" type="presOf" srcId="{D6B2E265-E0CD-448C-87AD-CE9D94B94075}" destId="{727F781E-407A-46CA-B3C9-761F27512B07}" srcOrd="0" destOrd="0" presId="urn:microsoft.com/office/officeart/2005/8/layout/hierarchy6"/>
    <dgm:cxn modelId="{7A1DA32D-E6FE-44A3-9E7B-4E31FC7C26BA}" type="presOf" srcId="{F81B4ACF-38F2-45CF-A88F-C7D008CB757B}" destId="{C38DA967-579E-4D4C-9834-6DC50A687370}" srcOrd="0" destOrd="0" presId="urn:microsoft.com/office/officeart/2005/8/layout/hierarchy6"/>
    <dgm:cxn modelId="{F16611B1-AE0B-4951-8EFA-5EADA68EA808}" type="presOf" srcId="{15CFCF66-0DCA-4070-AC0A-74B9E2EC7C3C}" destId="{8E3E9ECB-0B90-4307-8E42-B16419E6961B}" srcOrd="0" destOrd="0" presId="urn:microsoft.com/office/officeart/2005/8/layout/hierarchy6"/>
    <dgm:cxn modelId="{62029B84-A8CC-4B57-888D-FAE089E6E94B}" type="presOf" srcId="{B72CDCA6-890A-44C0-A5F8-C4BD7D51DBF9}" destId="{3FE52124-473D-42C8-8A23-EC70AD8DB0A9}" srcOrd="0" destOrd="0" presId="urn:microsoft.com/office/officeart/2005/8/layout/hierarchy6"/>
    <dgm:cxn modelId="{42A0028F-4014-41FD-AE56-90BD8C2F57F0}" type="presOf" srcId="{032917A9-8DBD-42F4-8B04-E91F5718C0F3}" destId="{0AD1C405-4A76-440C-A221-C62996C81462}" srcOrd="0" destOrd="0" presId="urn:microsoft.com/office/officeart/2005/8/layout/hierarchy6"/>
    <dgm:cxn modelId="{3ACCC3E7-2093-46FC-9F97-2D19E1345E19}" type="presOf" srcId="{6F3064BD-B1CA-4D02-B63B-B48EA1AD1ED8}" destId="{8BA8E278-131F-4249-9267-032DEB8336DE}" srcOrd="0" destOrd="0" presId="urn:microsoft.com/office/officeart/2005/8/layout/hierarchy6"/>
    <dgm:cxn modelId="{A64B6E9D-5E90-4DB1-B599-F155DB7E149E}" type="presOf" srcId="{498C7F54-CA8C-45DA-AF56-D59A4779E102}" destId="{A093AA4F-9533-4895-B391-98C4A2DDC3FD}" srcOrd="0" destOrd="0" presId="urn:microsoft.com/office/officeart/2005/8/layout/hierarchy6"/>
    <dgm:cxn modelId="{D444C69C-10CE-449D-8CCD-87DCC6F6E840}" type="presOf" srcId="{4CC41135-7CBF-4526-BA6A-FA45E60A94BF}" destId="{FBEA69C7-2B87-42CC-8BAE-30ED547BB1B8}" srcOrd="0" destOrd="0" presId="urn:microsoft.com/office/officeart/2005/8/layout/hierarchy6"/>
    <dgm:cxn modelId="{8407DC16-1927-4625-86A6-C5C62A2EFC9D}" srcId="{CA919650-F912-42EC-A34A-DE31AA14B169}" destId="{79EB4557-D815-4A59-A5EC-EBDF9D710943}" srcOrd="1" destOrd="0" parTransId="{D6B2E265-E0CD-448C-87AD-CE9D94B94075}" sibTransId="{2468A9BE-5213-4450-8C04-115D5AF6012D}"/>
    <dgm:cxn modelId="{1EBD2FAA-21F8-48BC-BC06-9F488FC547B1}" type="presOf" srcId="{79EB4557-D815-4A59-A5EC-EBDF9D710943}" destId="{025521B0-EFBD-4C88-8377-A51B6645AF26}" srcOrd="0" destOrd="0" presId="urn:microsoft.com/office/officeart/2005/8/layout/hierarchy6"/>
    <dgm:cxn modelId="{D6CB7FCA-D6B3-4E31-8412-410D8D74B23C}" type="presOf" srcId="{33108C15-2D22-4BF6-9F56-88FBC7B5EF56}" destId="{B203AD2B-2A83-4F25-92E3-A165E91EE7B6}" srcOrd="0" destOrd="0" presId="urn:microsoft.com/office/officeart/2005/8/layout/hierarchy6"/>
    <dgm:cxn modelId="{8662A0B4-EB5D-4236-BA6E-AC101795C987}" srcId="{E46A0214-6A43-4248-B8F0-6E04C46C8556}" destId="{F81B4ACF-38F2-45CF-A88F-C7D008CB757B}" srcOrd="0" destOrd="0" parTransId="{4CC41135-7CBF-4526-BA6A-FA45E60A94BF}" sibTransId="{5A68EAB1-C00C-4E3D-9783-CA5BFA04950D}"/>
    <dgm:cxn modelId="{C2112EC4-4957-4FCB-ABA6-2BB6DAF28A50}" type="presOf" srcId="{39FDE863-79B5-4712-B678-3CC0798D853A}" destId="{AB84BA56-1186-45A0-8EE8-D2EDECCBB098}" srcOrd="0" destOrd="0" presId="urn:microsoft.com/office/officeart/2005/8/layout/hierarchy6"/>
    <dgm:cxn modelId="{BBBB4055-1662-47D6-91EB-11479D190EFB}" type="presOf" srcId="{79E082E9-1935-4CD9-8666-2B7974C92028}" destId="{27E8B83A-5281-4F92-A0A3-CBD0157DBDA6}" srcOrd="0" destOrd="0" presId="urn:microsoft.com/office/officeart/2005/8/layout/hierarchy6"/>
    <dgm:cxn modelId="{8F320A19-6FD9-47FA-BBE8-69D239B5093A}" srcId="{33108C15-2D22-4BF6-9F56-88FBC7B5EF56}" destId="{79E082E9-1935-4CD9-8666-2B7974C92028}" srcOrd="0" destOrd="0" parTransId="{B72CDCA6-890A-44C0-A5F8-C4BD7D51DBF9}" sibTransId="{B3F87A9C-9C1A-49E1-AF2E-E5D3EB23C8CA}"/>
    <dgm:cxn modelId="{1B60C757-5632-46AD-A56C-C83A629C03B2}" type="presOf" srcId="{3993CD7F-1190-40DA-A448-F36C344C866C}" destId="{64BDE3E5-FEC0-44F0-946B-D85629820E70}" srcOrd="0" destOrd="0" presId="urn:microsoft.com/office/officeart/2005/8/layout/hierarchy6"/>
    <dgm:cxn modelId="{5E26CBA4-BE2D-484C-8F32-AC0F97B37715}" type="presOf" srcId="{8A2AEB99-8F6F-4EE1-ACC1-84B0A340E520}" destId="{5B7B914A-6EC6-44F1-966F-B8603EFC5E1F}" srcOrd="0" destOrd="0" presId="urn:microsoft.com/office/officeart/2005/8/layout/hierarchy6"/>
    <dgm:cxn modelId="{19032C03-F24F-4561-ABD6-1F720ADC61AF}" type="presOf" srcId="{3A2B52A8-A2AD-4634-BA99-2C2F9DE7B217}" destId="{D37A82D5-A561-40F5-B603-52ED71C66A20}" srcOrd="0" destOrd="0" presId="urn:microsoft.com/office/officeart/2005/8/layout/hierarchy6"/>
    <dgm:cxn modelId="{DDEF7005-186E-4E6F-A861-7D2FCD01D6EF}" srcId="{D6A5F735-2C93-4B60-A735-939DBC195917}" destId="{15CFCF66-0DCA-4070-AC0A-74B9E2EC7C3C}" srcOrd="0" destOrd="0" parTransId="{3A2B52A8-A2AD-4634-BA99-2C2F9DE7B217}" sibTransId="{AE217F2E-0A30-48E8-A6CE-4C3BDDB4CB4A}"/>
    <dgm:cxn modelId="{AC020BD1-4825-4E2D-8D18-B41AC4C9B7F1}" type="presParOf" srcId="{8E56143A-B5AE-4092-8F55-F1655DB625B3}" destId="{08E2CA39-A20E-4CBC-9AF2-39FD2FE1F72D}" srcOrd="0" destOrd="0" presId="urn:microsoft.com/office/officeart/2005/8/layout/hierarchy6"/>
    <dgm:cxn modelId="{BE0EA90C-8D98-46B3-88F4-F3D89218B263}" type="presParOf" srcId="{08E2CA39-A20E-4CBC-9AF2-39FD2FE1F72D}" destId="{C351A655-F07A-4726-B5B7-CE4B9C426FAF}" srcOrd="0" destOrd="0" presId="urn:microsoft.com/office/officeart/2005/8/layout/hierarchy6"/>
    <dgm:cxn modelId="{12AF7EE2-50CF-42AB-9B52-2CB4E58B89DB}" type="presParOf" srcId="{C351A655-F07A-4726-B5B7-CE4B9C426FAF}" destId="{AEC5CD01-0795-4BE4-A425-0879167390E5}" srcOrd="0" destOrd="0" presId="urn:microsoft.com/office/officeart/2005/8/layout/hierarchy6"/>
    <dgm:cxn modelId="{4E70759F-8FA0-4584-918C-16CB24599C31}" type="presParOf" srcId="{AEC5CD01-0795-4BE4-A425-0879167390E5}" destId="{B203AD2B-2A83-4F25-92E3-A165E91EE7B6}" srcOrd="0" destOrd="0" presId="urn:microsoft.com/office/officeart/2005/8/layout/hierarchy6"/>
    <dgm:cxn modelId="{CE2DA88A-1E79-43E1-9244-297D1EF0B6B2}" type="presParOf" srcId="{AEC5CD01-0795-4BE4-A425-0879167390E5}" destId="{DDC84D3C-DB89-419F-AEB2-1255C63D12AC}" srcOrd="1" destOrd="0" presId="urn:microsoft.com/office/officeart/2005/8/layout/hierarchy6"/>
    <dgm:cxn modelId="{9376FA30-D704-406D-BEAE-FBFE692AA21C}" type="presParOf" srcId="{DDC84D3C-DB89-419F-AEB2-1255C63D12AC}" destId="{3FE52124-473D-42C8-8A23-EC70AD8DB0A9}" srcOrd="0" destOrd="0" presId="urn:microsoft.com/office/officeart/2005/8/layout/hierarchy6"/>
    <dgm:cxn modelId="{F17062B2-22A8-4EDD-80BC-E15264C9EA4D}" type="presParOf" srcId="{DDC84D3C-DB89-419F-AEB2-1255C63D12AC}" destId="{DA2D4779-C90C-4C66-858C-518B14520637}" srcOrd="1" destOrd="0" presId="urn:microsoft.com/office/officeart/2005/8/layout/hierarchy6"/>
    <dgm:cxn modelId="{5D5072C4-66A0-4BF2-B4AF-A22B06EFD1FA}" type="presParOf" srcId="{DA2D4779-C90C-4C66-858C-518B14520637}" destId="{27E8B83A-5281-4F92-A0A3-CBD0157DBDA6}" srcOrd="0" destOrd="0" presId="urn:microsoft.com/office/officeart/2005/8/layout/hierarchy6"/>
    <dgm:cxn modelId="{3EA6D602-346E-4423-BEF7-EBC5FF12F838}" type="presParOf" srcId="{DA2D4779-C90C-4C66-858C-518B14520637}" destId="{75EAC495-96C4-46A5-8BF4-2ADACB59074D}" srcOrd="1" destOrd="0" presId="urn:microsoft.com/office/officeart/2005/8/layout/hierarchy6"/>
    <dgm:cxn modelId="{046C04DC-4F5C-4CD5-88D8-1ACF40386964}" type="presParOf" srcId="{75EAC495-96C4-46A5-8BF4-2ADACB59074D}" destId="{0AD1C405-4A76-440C-A221-C62996C81462}" srcOrd="0" destOrd="0" presId="urn:microsoft.com/office/officeart/2005/8/layout/hierarchy6"/>
    <dgm:cxn modelId="{BCABFE1A-EBCB-4DD4-A6A5-C1BB47396448}" type="presParOf" srcId="{75EAC495-96C4-46A5-8BF4-2ADACB59074D}" destId="{416B3795-0A0B-48AD-A3E1-0FEF61512AE4}" srcOrd="1" destOrd="0" presId="urn:microsoft.com/office/officeart/2005/8/layout/hierarchy6"/>
    <dgm:cxn modelId="{09C85665-F410-429C-A137-61973B350421}" type="presParOf" srcId="{416B3795-0A0B-48AD-A3E1-0FEF61512AE4}" destId="{AB84BA56-1186-45A0-8EE8-D2EDECCBB098}" srcOrd="0" destOrd="0" presId="urn:microsoft.com/office/officeart/2005/8/layout/hierarchy6"/>
    <dgm:cxn modelId="{7CCCDB66-B2CC-4CC7-8682-17E1A3AE9DDF}" type="presParOf" srcId="{416B3795-0A0B-48AD-A3E1-0FEF61512AE4}" destId="{7E115F08-75E4-45F0-B8AC-9149FC0E4CD6}" srcOrd="1" destOrd="0" presId="urn:microsoft.com/office/officeart/2005/8/layout/hierarchy6"/>
    <dgm:cxn modelId="{0EFBD031-5664-4FB1-8F7F-7ED5035BB631}" type="presParOf" srcId="{7E115F08-75E4-45F0-B8AC-9149FC0E4CD6}" destId="{14384393-4DC7-46D2-824C-CE6A0E43730E}" srcOrd="0" destOrd="0" presId="urn:microsoft.com/office/officeart/2005/8/layout/hierarchy6"/>
    <dgm:cxn modelId="{B5D35816-ED50-4E49-B50C-F5EDEFDFF4B9}" type="presParOf" srcId="{7E115F08-75E4-45F0-B8AC-9149FC0E4CD6}" destId="{F13C4784-D624-4A26-A875-41367918712B}" srcOrd="1" destOrd="0" presId="urn:microsoft.com/office/officeart/2005/8/layout/hierarchy6"/>
    <dgm:cxn modelId="{706BFAD1-D12D-4EB9-9D2E-C830801907A6}" type="presParOf" srcId="{F13C4784-D624-4A26-A875-41367918712B}" destId="{E8FC706B-C3CD-47AE-88F6-3138BB4689E6}" srcOrd="0" destOrd="0" presId="urn:microsoft.com/office/officeart/2005/8/layout/hierarchy6"/>
    <dgm:cxn modelId="{D2487C7A-74D8-484D-A4D3-7615F7805C2F}" type="presParOf" srcId="{F13C4784-D624-4A26-A875-41367918712B}" destId="{03D531A7-F4D5-4F99-8B08-83EB312E04DE}" srcOrd="1" destOrd="0" presId="urn:microsoft.com/office/officeart/2005/8/layout/hierarchy6"/>
    <dgm:cxn modelId="{806114A6-F272-470E-B003-41B46C22C13C}" type="presParOf" srcId="{03D531A7-F4D5-4F99-8B08-83EB312E04DE}" destId="{8BA8E278-131F-4249-9267-032DEB8336DE}" srcOrd="0" destOrd="0" presId="urn:microsoft.com/office/officeart/2005/8/layout/hierarchy6"/>
    <dgm:cxn modelId="{33567434-5124-4FE5-9461-2B4C38FEB96D}" type="presParOf" srcId="{03D531A7-F4D5-4F99-8B08-83EB312E04DE}" destId="{A5C3FA2A-7EE1-4F9A-AFC0-E3C7DA4AFE44}" srcOrd="1" destOrd="0" presId="urn:microsoft.com/office/officeart/2005/8/layout/hierarchy6"/>
    <dgm:cxn modelId="{6C5D7EA3-A084-4305-8BCF-3D6F7C182B85}" type="presParOf" srcId="{A5C3FA2A-7EE1-4F9A-AFC0-E3C7DA4AFE44}" destId="{86490E10-8921-460F-A608-04D02EB6A43D}" srcOrd="0" destOrd="0" presId="urn:microsoft.com/office/officeart/2005/8/layout/hierarchy6"/>
    <dgm:cxn modelId="{79CB07E9-2984-4E13-BE86-1BB51B0D4A18}" type="presParOf" srcId="{A5C3FA2A-7EE1-4F9A-AFC0-E3C7DA4AFE44}" destId="{0F6377DA-8F59-4D03-B86B-C5CF8A6932C5}" srcOrd="1" destOrd="0" presId="urn:microsoft.com/office/officeart/2005/8/layout/hierarchy6"/>
    <dgm:cxn modelId="{2D61E734-3C3C-4164-851B-5B83023C2D7D}" type="presParOf" srcId="{0F6377DA-8F59-4D03-B86B-C5CF8A6932C5}" destId="{D37A82D5-A561-40F5-B603-52ED71C66A20}" srcOrd="0" destOrd="0" presId="urn:microsoft.com/office/officeart/2005/8/layout/hierarchy6"/>
    <dgm:cxn modelId="{6AF4AC1A-7BFC-48FE-93EB-A50156F6D1D8}" type="presParOf" srcId="{0F6377DA-8F59-4D03-B86B-C5CF8A6932C5}" destId="{7DA6FAD5-E588-4DEA-894A-E5B4AD024005}" srcOrd="1" destOrd="0" presId="urn:microsoft.com/office/officeart/2005/8/layout/hierarchy6"/>
    <dgm:cxn modelId="{3DBB008A-2D16-46B8-9A6F-5827E022B8E6}" type="presParOf" srcId="{7DA6FAD5-E588-4DEA-894A-E5B4AD024005}" destId="{8E3E9ECB-0B90-4307-8E42-B16419E6961B}" srcOrd="0" destOrd="0" presId="urn:microsoft.com/office/officeart/2005/8/layout/hierarchy6"/>
    <dgm:cxn modelId="{8B4F8964-03F0-4A5C-92C6-704BCD105239}" type="presParOf" srcId="{7DA6FAD5-E588-4DEA-894A-E5B4AD024005}" destId="{A2FF5D63-9DF6-43C7-9F05-F604579F9050}" srcOrd="1" destOrd="0" presId="urn:microsoft.com/office/officeart/2005/8/layout/hierarchy6"/>
    <dgm:cxn modelId="{0F0A5103-D2B9-4609-9562-8FFB8E57F5C8}" type="presParOf" srcId="{DDC84D3C-DB89-419F-AEB2-1255C63D12AC}" destId="{5B7B914A-6EC6-44F1-966F-B8603EFC5E1F}" srcOrd="2" destOrd="0" presId="urn:microsoft.com/office/officeart/2005/8/layout/hierarchy6"/>
    <dgm:cxn modelId="{8ABA222F-B872-4FFB-AEF1-C9CBB17ADC71}" type="presParOf" srcId="{DDC84D3C-DB89-419F-AEB2-1255C63D12AC}" destId="{9D4D3A5E-5AAF-4130-AF77-F95B2C2847E1}" srcOrd="3" destOrd="0" presId="urn:microsoft.com/office/officeart/2005/8/layout/hierarchy6"/>
    <dgm:cxn modelId="{384D4F7E-38EA-49AD-8B6D-304763EDD5A3}" type="presParOf" srcId="{9D4D3A5E-5AAF-4130-AF77-F95B2C2847E1}" destId="{64BDE3E5-FEC0-44F0-946B-D85629820E70}" srcOrd="0" destOrd="0" presId="urn:microsoft.com/office/officeart/2005/8/layout/hierarchy6"/>
    <dgm:cxn modelId="{6F4A1A77-1DFB-422C-901F-227742DD0773}" type="presParOf" srcId="{9D4D3A5E-5AAF-4130-AF77-F95B2C2847E1}" destId="{DE558706-A808-43AE-8C14-AF0F97B5F0AC}" srcOrd="1" destOrd="0" presId="urn:microsoft.com/office/officeart/2005/8/layout/hierarchy6"/>
    <dgm:cxn modelId="{480B155C-9DD8-429D-B6BF-07DC1811FDAE}" type="presParOf" srcId="{DE558706-A808-43AE-8C14-AF0F97B5F0AC}" destId="{562741C2-B2F8-4E37-A7A2-679BB9F16FD8}" srcOrd="0" destOrd="0" presId="urn:microsoft.com/office/officeart/2005/8/layout/hierarchy6"/>
    <dgm:cxn modelId="{D1D1B535-3322-480D-ADFF-6C6EE13CC079}" type="presParOf" srcId="{DE558706-A808-43AE-8C14-AF0F97B5F0AC}" destId="{8939561C-1A8D-4CD2-B70B-0AD269AEC307}" srcOrd="1" destOrd="0" presId="urn:microsoft.com/office/officeart/2005/8/layout/hierarchy6"/>
    <dgm:cxn modelId="{08C33C89-BA5D-457E-8E4C-D61326AC0CD4}" type="presParOf" srcId="{8939561C-1A8D-4CD2-B70B-0AD269AEC307}" destId="{F0D66F84-732E-4BEF-8D82-A65728F95173}" srcOrd="0" destOrd="0" presId="urn:microsoft.com/office/officeart/2005/8/layout/hierarchy6"/>
    <dgm:cxn modelId="{F21CDDC2-E868-46EE-B241-B9295293A9A3}" type="presParOf" srcId="{8939561C-1A8D-4CD2-B70B-0AD269AEC307}" destId="{D5D3FC9F-A381-4B35-B315-C1272689F3EF}" srcOrd="1" destOrd="0" presId="urn:microsoft.com/office/officeart/2005/8/layout/hierarchy6"/>
    <dgm:cxn modelId="{0EA70922-F95A-42E0-A30E-0DADE1B87DCB}" type="presParOf" srcId="{D5D3FC9F-A381-4B35-B315-C1272689F3EF}" destId="{A093AA4F-9533-4895-B391-98C4A2DDC3FD}" srcOrd="0" destOrd="0" presId="urn:microsoft.com/office/officeart/2005/8/layout/hierarchy6"/>
    <dgm:cxn modelId="{84DEDC2F-4A1A-495E-9B62-F15DBDE43B27}" type="presParOf" srcId="{D5D3FC9F-A381-4B35-B315-C1272689F3EF}" destId="{4EFBDAD9-D5EE-4A9F-ABB8-FC1AF89B528A}" srcOrd="1" destOrd="0" presId="urn:microsoft.com/office/officeart/2005/8/layout/hierarchy6"/>
    <dgm:cxn modelId="{DF0F2BD3-9E5B-41B9-BAF5-5F670FC19F42}" type="presParOf" srcId="{4EFBDAD9-D5EE-4A9F-ABB8-FC1AF89B528A}" destId="{C08DADBF-78DB-4C84-A49D-CEEB0061A9E6}" srcOrd="0" destOrd="0" presId="urn:microsoft.com/office/officeart/2005/8/layout/hierarchy6"/>
    <dgm:cxn modelId="{06C7951D-F30C-4885-912D-EA1117940BCC}" type="presParOf" srcId="{4EFBDAD9-D5EE-4A9F-ABB8-FC1AF89B528A}" destId="{F43D22AF-EC21-41B6-A024-15CFCCC39F75}" srcOrd="1" destOrd="0" presId="urn:microsoft.com/office/officeart/2005/8/layout/hierarchy6"/>
    <dgm:cxn modelId="{B99230A5-279D-47E3-A6E1-7D27741A331F}" type="presParOf" srcId="{F43D22AF-EC21-41B6-A024-15CFCCC39F75}" destId="{FBEA69C7-2B87-42CC-8BAE-30ED547BB1B8}" srcOrd="0" destOrd="0" presId="urn:microsoft.com/office/officeart/2005/8/layout/hierarchy6"/>
    <dgm:cxn modelId="{308ABEA7-DE27-4E01-A325-0B4E91A96F9E}" type="presParOf" srcId="{F43D22AF-EC21-41B6-A024-15CFCCC39F75}" destId="{E3129517-C0BD-48DC-A9D0-9610A6905527}" srcOrd="1" destOrd="0" presId="urn:microsoft.com/office/officeart/2005/8/layout/hierarchy6"/>
    <dgm:cxn modelId="{DE4766D3-653E-4C95-ACB9-D1F58B922E1B}" type="presParOf" srcId="{E3129517-C0BD-48DC-A9D0-9610A6905527}" destId="{C38DA967-579E-4D4C-9834-6DC50A687370}" srcOrd="0" destOrd="0" presId="urn:microsoft.com/office/officeart/2005/8/layout/hierarchy6"/>
    <dgm:cxn modelId="{1D74474F-E593-4A51-A871-5C12DE248DB9}" type="presParOf" srcId="{E3129517-C0BD-48DC-A9D0-9610A6905527}" destId="{AB69F3C2-D635-4788-9059-F79F9C0C9AC1}" srcOrd="1" destOrd="0" presId="urn:microsoft.com/office/officeart/2005/8/layout/hierarchy6"/>
    <dgm:cxn modelId="{85FDEF5D-1C16-4F00-BDA8-1F5F8E362A4A}" type="presParOf" srcId="{D5D3FC9F-A381-4B35-B315-C1272689F3EF}" destId="{727F781E-407A-46CA-B3C9-761F27512B07}" srcOrd="2" destOrd="0" presId="urn:microsoft.com/office/officeart/2005/8/layout/hierarchy6"/>
    <dgm:cxn modelId="{9799A804-13E6-4DF1-B327-2970458F73DF}" type="presParOf" srcId="{D5D3FC9F-A381-4B35-B315-C1272689F3EF}" destId="{33F0B07A-B864-4B58-B73F-4E88DA65D3D0}" srcOrd="3" destOrd="0" presId="urn:microsoft.com/office/officeart/2005/8/layout/hierarchy6"/>
    <dgm:cxn modelId="{2E9F361E-5DCA-45BC-815D-CB015AFBC02F}" type="presParOf" srcId="{33F0B07A-B864-4B58-B73F-4E88DA65D3D0}" destId="{025521B0-EFBD-4C88-8377-A51B6645AF26}" srcOrd="0" destOrd="0" presId="urn:microsoft.com/office/officeart/2005/8/layout/hierarchy6"/>
    <dgm:cxn modelId="{090D1585-C8B7-43BC-A8AD-C36580773401}" type="presParOf" srcId="{33F0B07A-B864-4B58-B73F-4E88DA65D3D0}" destId="{2C710F32-13A2-4B35-BD3A-E0FD346B9C8E}" srcOrd="1" destOrd="0" presId="urn:microsoft.com/office/officeart/2005/8/layout/hierarchy6"/>
    <dgm:cxn modelId="{06E4A54D-7340-4B5F-9E35-5827F8BAA2BB}" type="presParOf" srcId="{8E56143A-B5AE-4092-8F55-F1655DB625B3}" destId="{AC491909-5E50-48F9-9F59-BFE6C90FD3B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C1C66B-DE75-426C-B02E-1669FDE4F3D6}">
      <dsp:nvSpPr>
        <dsp:cNvPr id="0" name=""/>
        <dsp:cNvSpPr/>
      </dsp:nvSpPr>
      <dsp:spPr>
        <a:xfrm>
          <a:off x="2389786" y="1363"/>
          <a:ext cx="3501347" cy="952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38100" dir="2700000">
            <a:schemeClr val="accent1">
              <a:hueOff val="0"/>
              <a:satOff val="0"/>
              <a:lumOff val="0"/>
              <a:alphaOff val="0"/>
              <a:tint val="90000"/>
              <a:shade val="100000"/>
              <a:hueMod val="100000"/>
              <a:satMod val="100000"/>
            </a:scheme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Comic Sans MS" pitchFamily="66" charset="0"/>
            </a:rPr>
            <a:t>Gram(+), </a:t>
          </a:r>
          <a:r>
            <a:rPr lang="el-GR" sz="1400" b="1" kern="1200" dirty="0">
              <a:latin typeface="Comic Sans MS" pitchFamily="66" charset="0"/>
            </a:rPr>
            <a:t>περιλαμβανομένου του</a:t>
          </a:r>
          <a:r>
            <a:rPr lang="en-US" sz="1400" b="1" kern="1200" dirty="0">
              <a:latin typeface="Comic Sans MS" pitchFamily="66" charset="0"/>
            </a:rPr>
            <a:t> </a:t>
          </a:r>
          <a:r>
            <a:rPr lang="en-US" sz="1400" b="1" kern="1200" dirty="0" err="1">
              <a:latin typeface="Comic Sans MS" pitchFamily="66" charset="0"/>
            </a:rPr>
            <a:t>Coagulase</a:t>
          </a:r>
          <a:r>
            <a:rPr lang="en-US" sz="1400" b="1" kern="1200" dirty="0">
              <a:latin typeface="Comic Sans MS" pitchFamily="66" charset="0"/>
            </a:rPr>
            <a:t>-negative Staphylococcus </a:t>
          </a:r>
          <a:r>
            <a:rPr lang="el-GR" sz="1400" b="1" kern="1200" dirty="0">
              <a:latin typeface="Comic Sans MS" pitchFamily="66" charset="0"/>
            </a:rPr>
            <a:t>(και </a:t>
          </a:r>
          <a:r>
            <a:rPr lang="en-US" sz="1400" b="1" kern="1200" dirty="0">
              <a:latin typeface="Comic Sans MS" pitchFamily="66" charset="0"/>
            </a:rPr>
            <a:t>S. </a:t>
          </a:r>
          <a:r>
            <a:rPr lang="en-US" sz="1400" b="1" kern="1200" dirty="0" err="1">
              <a:latin typeface="Comic Sans MS" pitchFamily="66" charset="0"/>
            </a:rPr>
            <a:t>epidermidis</a:t>
          </a:r>
          <a:r>
            <a:rPr lang="en-US" sz="1400" b="1" kern="1200" dirty="0">
              <a:latin typeface="Comic Sans MS" pitchFamily="66" charset="0"/>
            </a:rPr>
            <a:t>) </a:t>
          </a:r>
          <a:r>
            <a:rPr lang="el-GR" sz="1400" b="1" kern="1200" dirty="0">
              <a:latin typeface="Comic Sans MS" pitchFamily="66" charset="0"/>
            </a:rPr>
            <a:t>στην καλλιέργεια  </a:t>
          </a:r>
        </a:p>
      </dsp:txBody>
      <dsp:txXfrm>
        <a:off x="2389786" y="1363"/>
        <a:ext cx="3501347" cy="952610"/>
      </dsp:txXfrm>
    </dsp:sp>
    <dsp:sp modelId="{905FCF32-C3DC-440D-BD9E-32795E2FCD8C}">
      <dsp:nvSpPr>
        <dsp:cNvPr id="0" name=""/>
        <dsp:cNvSpPr/>
      </dsp:nvSpPr>
      <dsp:spPr>
        <a:xfrm>
          <a:off x="4094739" y="953973"/>
          <a:ext cx="91440" cy="2304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474"/>
              </a:lnTo>
            </a:path>
          </a:pathLst>
        </a:custGeom>
        <a:noFill/>
        <a:ln w="3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74038-B061-415B-92BE-77C454B0D729}">
      <dsp:nvSpPr>
        <dsp:cNvPr id="0" name=""/>
        <dsp:cNvSpPr/>
      </dsp:nvSpPr>
      <dsp:spPr>
        <a:xfrm>
          <a:off x="2949835" y="1184448"/>
          <a:ext cx="2381248" cy="839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38100" dir="2700000">
            <a:schemeClr val="accent1">
              <a:hueOff val="0"/>
              <a:satOff val="0"/>
              <a:lumOff val="0"/>
              <a:alphaOff val="0"/>
              <a:tint val="90000"/>
              <a:shade val="100000"/>
              <a:hueMod val="100000"/>
              <a:satMod val="100000"/>
            </a:scheme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Συνέχισε την ΑΒ για</a:t>
          </a:r>
          <a:r>
            <a:rPr lang="en-US" sz="1100" kern="1200">
              <a:latin typeface="Comic Sans MS" pitchFamily="66" charset="0"/>
            </a:rPr>
            <a:t> Gram(+)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Διέκοψε την ΑΒ για </a:t>
          </a:r>
          <a:r>
            <a:rPr lang="en-US" sz="1100" kern="1200">
              <a:latin typeface="Comic Sans MS" pitchFamily="66" charset="0"/>
            </a:rPr>
            <a:t>Gram(-)</a:t>
          </a:r>
          <a:r>
            <a:rPr lang="el-GR" sz="1100" kern="1200">
              <a:latin typeface="Comic Sans MS" pitchFamily="66" charset="0"/>
            </a:rPr>
            <a:t> </a:t>
          </a:r>
        </a:p>
      </dsp:txBody>
      <dsp:txXfrm>
        <a:off x="2949835" y="1184448"/>
        <a:ext cx="2381248" cy="839504"/>
      </dsp:txXfrm>
    </dsp:sp>
    <dsp:sp modelId="{0A8F10C5-F42A-4BD7-84D5-151B97DA35EE}">
      <dsp:nvSpPr>
        <dsp:cNvPr id="0" name=""/>
        <dsp:cNvSpPr/>
      </dsp:nvSpPr>
      <dsp:spPr>
        <a:xfrm>
          <a:off x="4094739" y="2023953"/>
          <a:ext cx="91440" cy="2304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474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0D365-CA71-4259-B69D-A003814591E6}">
      <dsp:nvSpPr>
        <dsp:cNvPr id="0" name=""/>
        <dsp:cNvSpPr/>
      </dsp:nvSpPr>
      <dsp:spPr>
        <a:xfrm>
          <a:off x="2509692" y="2254428"/>
          <a:ext cx="3261535" cy="576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38100" dir="2700000">
            <a:schemeClr val="accent1">
              <a:hueOff val="0"/>
              <a:satOff val="0"/>
              <a:lumOff val="0"/>
              <a:alphaOff val="0"/>
              <a:tint val="90000"/>
              <a:shade val="100000"/>
              <a:hueMod val="100000"/>
              <a:satMod val="100000"/>
            </a:scheme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>
              <a:latin typeface="Comic Sans MS" pitchFamily="66" charset="0"/>
            </a:rPr>
            <a:t>Παρακολούθησε αν υπάρχει κλινική βελτίωση, επανέλαβε τύπο και καλλιέργεια στις 3-5 ημέρες </a:t>
          </a:r>
        </a:p>
      </dsp:txBody>
      <dsp:txXfrm>
        <a:off x="2509692" y="2254428"/>
        <a:ext cx="3261535" cy="576187"/>
      </dsp:txXfrm>
    </dsp:sp>
    <dsp:sp modelId="{CF6A860B-8DAB-4E48-98EA-DC8C2A3C87C0}">
      <dsp:nvSpPr>
        <dsp:cNvPr id="0" name=""/>
        <dsp:cNvSpPr/>
      </dsp:nvSpPr>
      <dsp:spPr>
        <a:xfrm>
          <a:off x="2630911" y="2830615"/>
          <a:ext cx="1509548" cy="253038"/>
        </a:xfrm>
        <a:custGeom>
          <a:avLst/>
          <a:gdLst/>
          <a:ahLst/>
          <a:cxnLst/>
          <a:rect l="0" t="0" r="0" b="0"/>
          <a:pathLst>
            <a:path>
              <a:moveTo>
                <a:pt x="1509548" y="0"/>
              </a:moveTo>
              <a:lnTo>
                <a:pt x="1509548" y="126519"/>
              </a:lnTo>
              <a:lnTo>
                <a:pt x="0" y="126519"/>
              </a:lnTo>
              <a:lnTo>
                <a:pt x="0" y="253038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8017A-8942-4E05-A9A4-8137C068B7B6}">
      <dsp:nvSpPr>
        <dsp:cNvPr id="0" name=""/>
        <dsp:cNvSpPr/>
      </dsp:nvSpPr>
      <dsp:spPr>
        <a:xfrm>
          <a:off x="1129202" y="3083653"/>
          <a:ext cx="3003418" cy="13020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38100" dir="2700000">
            <a:schemeClr val="accent1">
              <a:hueOff val="0"/>
              <a:satOff val="0"/>
              <a:lumOff val="0"/>
              <a:alphaOff val="0"/>
              <a:tint val="90000"/>
              <a:shade val="100000"/>
              <a:hueMod val="100000"/>
              <a:satMod val="100000"/>
            </a:scheme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>
              <a:latin typeface="Comic Sans MS" pitchFamily="66" charset="0"/>
            </a:rPr>
            <a:t>Κλινική βελτίωση (βελτίωση συμπτωμάτων, διαύγεια υγρού)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>
              <a:latin typeface="Comic Sans MS" pitchFamily="66" charset="0"/>
            </a:rPr>
            <a:t>Συνέχισε την ΑΒ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>
              <a:latin typeface="Comic Sans MS" pitchFamily="66" charset="0"/>
            </a:rPr>
            <a:t>Επανεξέτασε την έξοδο, την σήραγγα, την ύπαρξη αποστήματος </a:t>
          </a:r>
          <a:r>
            <a:rPr lang="en-US" sz="1100" kern="1200" dirty="0">
              <a:latin typeface="Comic Sans MS" pitchFamily="66" charset="0"/>
            </a:rPr>
            <a:t>etc</a:t>
          </a:r>
          <a:endParaRPr lang="el-GR" sz="1100" kern="1200" dirty="0">
            <a:latin typeface="Comic Sans MS" pitchFamily="66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>
              <a:latin typeface="Comic Sans MS" pitchFamily="66" charset="0"/>
            </a:rPr>
            <a:t> </a:t>
          </a:r>
        </a:p>
      </dsp:txBody>
      <dsp:txXfrm>
        <a:off x="1129202" y="3083653"/>
        <a:ext cx="3003418" cy="1302038"/>
      </dsp:txXfrm>
    </dsp:sp>
    <dsp:sp modelId="{B434B8B7-2C7C-4199-9113-7814870FD29A}">
      <dsp:nvSpPr>
        <dsp:cNvPr id="0" name=""/>
        <dsp:cNvSpPr/>
      </dsp:nvSpPr>
      <dsp:spPr>
        <a:xfrm>
          <a:off x="1613091" y="4385692"/>
          <a:ext cx="1017820" cy="207911"/>
        </a:xfrm>
        <a:custGeom>
          <a:avLst/>
          <a:gdLst/>
          <a:ahLst/>
          <a:cxnLst/>
          <a:rect l="0" t="0" r="0" b="0"/>
          <a:pathLst>
            <a:path>
              <a:moveTo>
                <a:pt x="1017820" y="0"/>
              </a:moveTo>
              <a:lnTo>
                <a:pt x="1017820" y="103955"/>
              </a:lnTo>
              <a:lnTo>
                <a:pt x="0" y="103955"/>
              </a:lnTo>
              <a:lnTo>
                <a:pt x="0" y="207911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111B6-BE56-48D6-A9A0-1595230E71AA}">
      <dsp:nvSpPr>
        <dsp:cNvPr id="0" name=""/>
        <dsp:cNvSpPr/>
      </dsp:nvSpPr>
      <dsp:spPr>
        <a:xfrm>
          <a:off x="1180951" y="4593603"/>
          <a:ext cx="864280" cy="576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38100" dir="2700000">
            <a:schemeClr val="accent1">
              <a:hueOff val="0"/>
              <a:satOff val="0"/>
              <a:lumOff val="0"/>
              <a:alphaOff val="0"/>
              <a:tint val="90000"/>
              <a:shade val="100000"/>
              <a:hueMod val="100000"/>
              <a:satMod val="100000"/>
            </a:scheme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>
              <a:latin typeface="Comic Sans MS" pitchFamily="66" charset="0"/>
            </a:rPr>
            <a:t>Διάρκεια θεραπείας: 14 ημέρες</a:t>
          </a:r>
        </a:p>
      </dsp:txBody>
      <dsp:txXfrm>
        <a:off x="1180951" y="4593603"/>
        <a:ext cx="864280" cy="576187"/>
      </dsp:txXfrm>
    </dsp:sp>
    <dsp:sp modelId="{90AEA88D-8B8B-459A-820B-9DC9749563CE}">
      <dsp:nvSpPr>
        <dsp:cNvPr id="0" name=""/>
        <dsp:cNvSpPr/>
      </dsp:nvSpPr>
      <dsp:spPr>
        <a:xfrm>
          <a:off x="2630911" y="4385692"/>
          <a:ext cx="576976" cy="207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955"/>
              </a:lnTo>
              <a:lnTo>
                <a:pt x="576976" y="103955"/>
              </a:lnTo>
              <a:lnTo>
                <a:pt x="576976" y="207911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EF0C7-C73E-4899-AA67-862B3BCAC638}">
      <dsp:nvSpPr>
        <dsp:cNvPr id="0" name=""/>
        <dsp:cNvSpPr/>
      </dsp:nvSpPr>
      <dsp:spPr>
        <a:xfrm>
          <a:off x="2304516" y="4593603"/>
          <a:ext cx="1806744" cy="1597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38100" dir="2700000">
            <a:schemeClr val="accent1">
              <a:hueOff val="0"/>
              <a:satOff val="0"/>
              <a:lumOff val="0"/>
              <a:alphaOff val="0"/>
              <a:tint val="90000"/>
              <a:shade val="100000"/>
              <a:hueMod val="100000"/>
              <a:satMod val="100000"/>
            </a:scheme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Περιτονίτιδα με λοίμωξη εξόδου ή λοίμωξη σήραγγας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Εξέτασε περίπτωση αφαίρεσης καθετήρα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Διάρκεια θεραπείας: 14-21 ημέρες</a:t>
          </a:r>
        </a:p>
      </dsp:txBody>
      <dsp:txXfrm>
        <a:off x="2304516" y="4593603"/>
        <a:ext cx="1806744" cy="1597720"/>
      </dsp:txXfrm>
    </dsp:sp>
    <dsp:sp modelId="{A6E2EF1E-4F46-4EEF-A455-DB59B1C7D815}">
      <dsp:nvSpPr>
        <dsp:cNvPr id="0" name=""/>
        <dsp:cNvSpPr/>
      </dsp:nvSpPr>
      <dsp:spPr>
        <a:xfrm>
          <a:off x="4140460" y="2830615"/>
          <a:ext cx="1631351" cy="23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37"/>
              </a:lnTo>
              <a:lnTo>
                <a:pt x="1631351" y="115237"/>
              </a:lnTo>
              <a:lnTo>
                <a:pt x="1631351" y="230474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4F3DC-BFD3-4172-BD14-730C727986AB}">
      <dsp:nvSpPr>
        <dsp:cNvPr id="0" name=""/>
        <dsp:cNvSpPr/>
      </dsp:nvSpPr>
      <dsp:spPr>
        <a:xfrm>
          <a:off x="4407099" y="3061089"/>
          <a:ext cx="2729424" cy="947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38100" dir="2700000">
            <a:schemeClr val="accent1">
              <a:hueOff val="0"/>
              <a:satOff val="0"/>
              <a:lumOff val="0"/>
              <a:alphaOff val="0"/>
              <a:tint val="90000"/>
              <a:shade val="100000"/>
              <a:hueMod val="100000"/>
              <a:satMod val="100000"/>
            </a:scheme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>
              <a:latin typeface="Comic Sans MS" pitchFamily="66" charset="0"/>
            </a:rPr>
            <a:t>Δεν υπάρχει κλινική βελτίωση (τα συμτώματα επιμένουν και τα υγρά είναι θολά κατά την έξοδο)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>
              <a:latin typeface="Comic Sans MS" pitchFamily="66" charset="0"/>
            </a:rPr>
            <a:t>Νέα καλλιέργεια - Επανεκτίμηση</a:t>
          </a:r>
        </a:p>
      </dsp:txBody>
      <dsp:txXfrm>
        <a:off x="4407099" y="3061089"/>
        <a:ext cx="2729424" cy="947193"/>
      </dsp:txXfrm>
    </dsp:sp>
    <dsp:sp modelId="{591503AB-B4AD-4CE3-9CAA-02FCF6C69684}">
      <dsp:nvSpPr>
        <dsp:cNvPr id="0" name=""/>
        <dsp:cNvSpPr/>
      </dsp:nvSpPr>
      <dsp:spPr>
        <a:xfrm>
          <a:off x="5726091" y="4008283"/>
          <a:ext cx="91440" cy="2304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474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E7538-4E93-499D-B4BC-7C383E30A444}">
      <dsp:nvSpPr>
        <dsp:cNvPr id="0" name=""/>
        <dsp:cNvSpPr/>
      </dsp:nvSpPr>
      <dsp:spPr>
        <a:xfrm>
          <a:off x="4999230" y="4238758"/>
          <a:ext cx="1545160" cy="1364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38100" dir="2700000">
            <a:schemeClr val="accent1">
              <a:hueOff val="0"/>
              <a:satOff val="0"/>
              <a:lumOff val="0"/>
              <a:alphaOff val="0"/>
              <a:tint val="90000"/>
              <a:shade val="100000"/>
              <a:hueMod val="100000"/>
              <a:satMod val="100000"/>
            </a:scheme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>
              <a:latin typeface="Comic Sans MS" pitchFamily="66" charset="0"/>
            </a:rPr>
            <a:t>Δεν υπάρχει βελτίωση  μετά από 5 ημέρες στα κατάλληλα ΑΒ: αφαίρεση του καθετήρα</a:t>
          </a:r>
        </a:p>
      </dsp:txBody>
      <dsp:txXfrm>
        <a:off x="4999230" y="4238758"/>
        <a:ext cx="1545160" cy="13649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967979-C66F-4E06-9241-87BD7A1BAE0E}">
      <dsp:nvSpPr>
        <dsp:cNvPr id="0" name=""/>
        <dsp:cNvSpPr/>
      </dsp:nvSpPr>
      <dsp:spPr>
        <a:xfrm>
          <a:off x="3912293" y="3273"/>
          <a:ext cx="3136106" cy="5949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12700">
            <a:schemeClr val="accent3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mic Sans MS" pitchFamily="66" charset="0"/>
            </a:rPr>
            <a:t>Enterococcus</a:t>
          </a:r>
          <a:r>
            <a:rPr lang="en-US" sz="1400" kern="1200" dirty="0">
              <a:latin typeface="Comic Sans MS" pitchFamily="66" charset="0"/>
            </a:rPr>
            <a:t>/Streptococcus </a:t>
          </a:r>
          <a:r>
            <a:rPr lang="el-GR" sz="1400" kern="1200" dirty="0">
              <a:latin typeface="Comic Sans MS" pitchFamily="66" charset="0"/>
            </a:rPr>
            <a:t>στην καλλιέργεια</a:t>
          </a:r>
        </a:p>
      </dsp:txBody>
      <dsp:txXfrm>
        <a:off x="3912293" y="3273"/>
        <a:ext cx="3136106" cy="594933"/>
      </dsp:txXfrm>
    </dsp:sp>
    <dsp:sp modelId="{61FE5DB3-24B5-476E-87C5-620B6DB12D5D}">
      <dsp:nvSpPr>
        <dsp:cNvPr id="0" name=""/>
        <dsp:cNvSpPr/>
      </dsp:nvSpPr>
      <dsp:spPr>
        <a:xfrm>
          <a:off x="5434626" y="598207"/>
          <a:ext cx="91440" cy="1612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600"/>
              </a:lnTo>
              <a:lnTo>
                <a:pt x="51773" y="80600"/>
              </a:lnTo>
              <a:lnTo>
                <a:pt x="51773" y="161200"/>
              </a:lnTo>
            </a:path>
          </a:pathLst>
        </a:custGeom>
        <a:noFill/>
        <a:ln w="300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D7883-ED84-4899-B88E-B7E39F9F9B83}">
      <dsp:nvSpPr>
        <dsp:cNvPr id="0" name=""/>
        <dsp:cNvSpPr/>
      </dsp:nvSpPr>
      <dsp:spPr>
        <a:xfrm>
          <a:off x="3073455" y="759407"/>
          <a:ext cx="4825889" cy="8226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12700">
            <a:schemeClr val="accent3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Comic Sans MS" pitchFamily="66" charset="0"/>
            </a:rPr>
            <a:t>Διακοπή της αρχικής ΑΒ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err="1">
              <a:latin typeface="Comic Sans MS" pitchFamily="66" charset="0"/>
            </a:rPr>
            <a:t>Εναρξη</a:t>
          </a:r>
          <a:r>
            <a:rPr lang="el-GR" sz="1200" kern="1200" dirty="0">
              <a:latin typeface="Comic Sans MS" pitchFamily="66" charset="0"/>
            </a:rPr>
            <a:t> </a:t>
          </a:r>
          <a:r>
            <a:rPr lang="el-GR" sz="1200" kern="1200" dirty="0" err="1">
              <a:latin typeface="Comic Sans MS" pitchFamily="66" charset="0"/>
            </a:rPr>
            <a:t>Αμπικιλλίνης</a:t>
          </a:r>
          <a:r>
            <a:rPr lang="el-GR" sz="1200" kern="1200" dirty="0">
              <a:latin typeface="Comic Sans MS" pitchFamily="66" charset="0"/>
            </a:rPr>
            <a:t> (125</a:t>
          </a:r>
          <a:r>
            <a:rPr lang="en-US" sz="1200" kern="1200" dirty="0">
              <a:latin typeface="Comic Sans MS" pitchFamily="66" charset="0"/>
            </a:rPr>
            <a:t>mg/L </a:t>
          </a:r>
          <a:r>
            <a:rPr lang="el-GR" sz="1200" kern="1200" dirty="0">
              <a:latin typeface="Comic Sans MS" pitchFamily="66" charset="0"/>
            </a:rPr>
            <a:t>σε κάθε </a:t>
          </a:r>
          <a:r>
            <a:rPr lang="el-GR" sz="1200" kern="1200" dirty="0" err="1">
              <a:latin typeface="Comic Sans MS" pitchFamily="66" charset="0"/>
            </a:rPr>
            <a:t>σάκκο</a:t>
          </a:r>
          <a:r>
            <a:rPr lang="el-GR" sz="1200" kern="1200" dirty="0">
              <a:latin typeface="Comic Sans MS" pitchFamily="66" charset="0"/>
            </a:rPr>
            <a:t>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Comic Sans MS" pitchFamily="66" charset="0"/>
            </a:rPr>
            <a:t>Πιθανή χορήγηση και </a:t>
          </a:r>
          <a:r>
            <a:rPr lang="el-GR" sz="1200" kern="1200" dirty="0" err="1">
              <a:latin typeface="Comic Sans MS" pitchFamily="66" charset="0"/>
            </a:rPr>
            <a:t>Αμινογλυκοσίδης</a:t>
          </a:r>
          <a:r>
            <a:rPr lang="el-GR" sz="1200" kern="1200" dirty="0">
              <a:latin typeface="Comic Sans MS" pitchFamily="66" charset="0"/>
            </a:rPr>
            <a:t> για τον εντερόκοκκο.</a:t>
          </a:r>
        </a:p>
      </dsp:txBody>
      <dsp:txXfrm>
        <a:off x="3073455" y="759407"/>
        <a:ext cx="4825889" cy="822610"/>
      </dsp:txXfrm>
    </dsp:sp>
    <dsp:sp modelId="{924882C4-3988-4FC5-8A33-A5264EA88881}">
      <dsp:nvSpPr>
        <dsp:cNvPr id="0" name=""/>
        <dsp:cNvSpPr/>
      </dsp:nvSpPr>
      <dsp:spPr>
        <a:xfrm>
          <a:off x="5434626" y="1582018"/>
          <a:ext cx="91440" cy="137740"/>
        </a:xfrm>
        <a:custGeom>
          <a:avLst/>
          <a:gdLst/>
          <a:ahLst/>
          <a:cxnLst/>
          <a:rect l="0" t="0" r="0" b="0"/>
          <a:pathLst>
            <a:path>
              <a:moveTo>
                <a:pt x="51773" y="0"/>
              </a:moveTo>
              <a:lnTo>
                <a:pt x="51773" y="68870"/>
              </a:lnTo>
              <a:lnTo>
                <a:pt x="45720" y="68870"/>
              </a:lnTo>
              <a:lnTo>
                <a:pt x="45720" y="137740"/>
              </a:lnTo>
            </a:path>
          </a:pathLst>
        </a:custGeom>
        <a:noFill/>
        <a:ln w="300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EE1673-C595-418D-9498-E43B1990DA92}">
      <dsp:nvSpPr>
        <dsp:cNvPr id="0" name=""/>
        <dsp:cNvSpPr/>
      </dsp:nvSpPr>
      <dsp:spPr>
        <a:xfrm>
          <a:off x="2985922" y="1719759"/>
          <a:ext cx="4988847" cy="9698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12700">
            <a:schemeClr val="accent3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Comic Sans MS" pitchFamily="66" charset="0"/>
            </a:rPr>
            <a:t>Εάν υπάρχει ανθεκτικότητα στην </a:t>
          </a:r>
          <a:r>
            <a:rPr lang="el-GR" sz="1200" kern="1200" dirty="0" err="1">
              <a:latin typeface="Comic Sans MS" pitchFamily="66" charset="0"/>
            </a:rPr>
            <a:t>Αμπικιλλίνη</a:t>
          </a:r>
          <a:r>
            <a:rPr lang="el-GR" sz="1200" kern="1200" dirty="0">
              <a:latin typeface="Comic Sans MS" pitchFamily="66" charset="0"/>
            </a:rPr>
            <a:t>, έναρξη </a:t>
          </a:r>
          <a:r>
            <a:rPr lang="el-GR" sz="1200" kern="1200" dirty="0" err="1">
              <a:latin typeface="Comic Sans MS" pitchFamily="66" charset="0"/>
            </a:rPr>
            <a:t>Βανκομυκίνης</a:t>
          </a:r>
          <a:endParaRPr lang="el-GR" sz="1200" kern="1200" dirty="0">
            <a:latin typeface="Comic Sans MS" pitchFamily="66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Comic Sans MS" pitchFamily="66" charset="0"/>
            </a:rPr>
            <a:t>Εάν είναι </a:t>
          </a:r>
          <a:r>
            <a:rPr lang="en-US" sz="1200" kern="1200" dirty="0">
              <a:latin typeface="Comic Sans MS" pitchFamily="66" charset="0"/>
            </a:rPr>
            <a:t>VRE (</a:t>
          </a:r>
          <a:r>
            <a:rPr lang="en-US" sz="1200" kern="1200" dirty="0" err="1">
              <a:latin typeface="Comic Sans MS" pitchFamily="66" charset="0"/>
            </a:rPr>
            <a:t>Vancomycin</a:t>
          </a:r>
          <a:r>
            <a:rPr lang="en-US" sz="1200" kern="1200" dirty="0">
              <a:latin typeface="Comic Sans MS" pitchFamily="66" charset="0"/>
            </a:rPr>
            <a:t>-resistant </a:t>
          </a:r>
          <a:r>
            <a:rPr lang="en-US" sz="1200" kern="1200" dirty="0" err="1">
              <a:latin typeface="Comic Sans MS" pitchFamily="66" charset="0"/>
            </a:rPr>
            <a:t>Enterococcus</a:t>
          </a:r>
          <a:r>
            <a:rPr lang="en-US" sz="1200" kern="1200" dirty="0">
              <a:latin typeface="Comic Sans MS" pitchFamily="66" charset="0"/>
            </a:rPr>
            <a:t>):</a:t>
          </a:r>
          <a:r>
            <a:rPr lang="en-US" sz="1200" kern="1200" dirty="0" err="1">
              <a:latin typeface="Comic Sans MS" pitchFamily="66" charset="0"/>
            </a:rPr>
            <a:t>quinupristin</a:t>
          </a:r>
          <a:r>
            <a:rPr lang="en-US" sz="1200" kern="1200" dirty="0">
              <a:latin typeface="Comic Sans MS" pitchFamily="66" charset="0"/>
            </a:rPr>
            <a:t>/</a:t>
          </a:r>
          <a:r>
            <a:rPr lang="en-US" sz="1200" kern="1200" dirty="0" err="1">
              <a:latin typeface="Comic Sans MS" pitchFamily="66" charset="0"/>
            </a:rPr>
            <a:t>dalfopristin</a:t>
          </a:r>
          <a:r>
            <a:rPr lang="en-US" sz="1200" kern="1200" dirty="0">
              <a:latin typeface="Comic Sans MS" pitchFamily="66" charset="0"/>
            </a:rPr>
            <a:t> [ </a:t>
          </a:r>
          <a:r>
            <a:rPr lang="en-US" sz="1200" kern="1200" dirty="0" err="1">
              <a:latin typeface="Comic Sans MS" pitchFamily="66" charset="0"/>
            </a:rPr>
            <a:t>Sinercid</a:t>
          </a:r>
          <a:r>
            <a:rPr lang="en-US" sz="1200" kern="1200" dirty="0">
              <a:latin typeface="Comic Sans MS" pitchFamily="66" charset="0"/>
            </a:rPr>
            <a:t>]</a:t>
          </a:r>
          <a:r>
            <a:rPr lang="el-GR" sz="1200" kern="1200" dirty="0">
              <a:latin typeface="Comic Sans MS" pitchFamily="66" charset="0"/>
            </a:rPr>
            <a:t> ή </a:t>
          </a:r>
          <a:r>
            <a:rPr lang="en-US" sz="1200" kern="1200" dirty="0" err="1">
              <a:latin typeface="Comic Sans MS" pitchFamily="66" charset="0"/>
            </a:rPr>
            <a:t>daptomycin</a:t>
          </a:r>
          <a:r>
            <a:rPr lang="en-US" sz="1200" kern="1200" dirty="0">
              <a:latin typeface="Comic Sans MS" pitchFamily="66" charset="0"/>
            </a:rPr>
            <a:t> [</a:t>
          </a:r>
          <a:r>
            <a:rPr lang="en-US" sz="1200" kern="1200" dirty="0" err="1">
              <a:latin typeface="Comic Sans MS" pitchFamily="66" charset="0"/>
            </a:rPr>
            <a:t>Cubicin</a:t>
          </a:r>
          <a:r>
            <a:rPr lang="en-US" sz="1200" kern="1200" dirty="0">
              <a:latin typeface="Comic Sans MS" pitchFamily="66" charset="0"/>
            </a:rPr>
            <a:t>] </a:t>
          </a:r>
          <a:r>
            <a:rPr lang="el-GR" sz="1200" kern="1200" dirty="0">
              <a:latin typeface="Comic Sans MS" pitchFamily="66" charset="0"/>
            </a:rPr>
            <a:t>ή </a:t>
          </a:r>
          <a:r>
            <a:rPr lang="en-US" sz="1200" kern="1200" dirty="0" err="1">
              <a:latin typeface="Comic Sans MS" pitchFamily="66" charset="0"/>
            </a:rPr>
            <a:t>linezolid</a:t>
          </a:r>
          <a:r>
            <a:rPr lang="en-US" sz="1200" kern="1200" dirty="0">
              <a:latin typeface="Comic Sans MS" pitchFamily="66" charset="0"/>
            </a:rPr>
            <a:t> [</a:t>
          </a:r>
          <a:r>
            <a:rPr lang="en-US" sz="1200" kern="1200" dirty="0" err="1">
              <a:latin typeface="Comic Sans MS" pitchFamily="66" charset="0"/>
            </a:rPr>
            <a:t>Zyvoxid</a:t>
          </a:r>
          <a:r>
            <a:rPr lang="en-US" sz="1200" kern="1200" dirty="0">
              <a:latin typeface="Comic Sans MS" pitchFamily="66" charset="0"/>
            </a:rPr>
            <a:t>]</a:t>
          </a:r>
          <a:r>
            <a:rPr lang="en-US" sz="900" kern="1200" dirty="0">
              <a:latin typeface="Comic Sans MS" pitchFamily="66" charset="0"/>
            </a:rPr>
            <a:t>  </a:t>
          </a:r>
          <a:endParaRPr lang="el-GR" sz="900" kern="1200" dirty="0">
            <a:latin typeface="Comic Sans MS" pitchFamily="66" charset="0"/>
          </a:endParaRPr>
        </a:p>
      </dsp:txBody>
      <dsp:txXfrm>
        <a:off x="2985922" y="1719759"/>
        <a:ext cx="4988847" cy="969805"/>
      </dsp:txXfrm>
    </dsp:sp>
    <dsp:sp modelId="{EF47D034-1E21-4B12-8328-4F922007FC93}">
      <dsp:nvSpPr>
        <dsp:cNvPr id="0" name=""/>
        <dsp:cNvSpPr/>
      </dsp:nvSpPr>
      <dsp:spPr>
        <a:xfrm>
          <a:off x="5434626" y="2689565"/>
          <a:ext cx="91440" cy="1268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401"/>
              </a:lnTo>
              <a:lnTo>
                <a:pt x="68387" y="63401"/>
              </a:lnTo>
              <a:lnTo>
                <a:pt x="68387" y="126803"/>
              </a:lnTo>
            </a:path>
          </a:pathLst>
        </a:custGeom>
        <a:noFill/>
        <a:ln w="300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654ED-5F77-42D9-A8C3-800B7E3DE45B}">
      <dsp:nvSpPr>
        <dsp:cNvPr id="0" name=""/>
        <dsp:cNvSpPr/>
      </dsp:nvSpPr>
      <dsp:spPr>
        <a:xfrm>
          <a:off x="3097773" y="2816368"/>
          <a:ext cx="4810480" cy="3686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12700">
            <a:schemeClr val="accent3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Comic Sans MS" pitchFamily="66" charset="0"/>
            </a:rPr>
            <a:t>Εκτίμηση της κλινικής κατάστασης, επανάληψη τύπου κυττάρων τις ημέρες 3-5</a:t>
          </a:r>
        </a:p>
      </dsp:txBody>
      <dsp:txXfrm>
        <a:off x="3097773" y="2816368"/>
        <a:ext cx="4810480" cy="368687"/>
      </dsp:txXfrm>
    </dsp:sp>
    <dsp:sp modelId="{BB4025FD-7F59-4484-8C9C-000DD5FFAC5D}">
      <dsp:nvSpPr>
        <dsp:cNvPr id="0" name=""/>
        <dsp:cNvSpPr/>
      </dsp:nvSpPr>
      <dsp:spPr>
        <a:xfrm>
          <a:off x="4095110" y="3185056"/>
          <a:ext cx="1407902" cy="230001"/>
        </a:xfrm>
        <a:custGeom>
          <a:avLst/>
          <a:gdLst/>
          <a:ahLst/>
          <a:cxnLst/>
          <a:rect l="0" t="0" r="0" b="0"/>
          <a:pathLst>
            <a:path>
              <a:moveTo>
                <a:pt x="1407902" y="0"/>
              </a:moveTo>
              <a:lnTo>
                <a:pt x="1407902" y="115000"/>
              </a:lnTo>
              <a:lnTo>
                <a:pt x="0" y="115000"/>
              </a:lnTo>
              <a:lnTo>
                <a:pt x="0" y="230001"/>
              </a:lnTo>
            </a:path>
          </a:pathLst>
        </a:custGeom>
        <a:noFill/>
        <a:ln w="300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6F257-F3F6-4DD4-AE09-554B8865EABA}">
      <dsp:nvSpPr>
        <dsp:cNvPr id="0" name=""/>
        <dsp:cNvSpPr/>
      </dsp:nvSpPr>
      <dsp:spPr>
        <a:xfrm>
          <a:off x="3017653" y="3415057"/>
          <a:ext cx="2154914" cy="13353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12700">
            <a:schemeClr val="accent3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Comic Sans MS" pitchFamily="66" charset="0"/>
            </a:rPr>
            <a:t>Κλινική βελτίωση (συμπτώματα, καθαρότητα υγρού). Συνέχιση ΑΒ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Comic Sans MS" pitchFamily="66" charset="0"/>
            </a:rPr>
            <a:t>Επανεξέταση για λοίμωξη εξόδου-σήραγγας-</a:t>
          </a:r>
          <a:r>
            <a:rPr lang="el-GR" sz="1200" kern="1200" dirty="0" err="1">
              <a:latin typeface="Comic Sans MS" pitchFamily="66" charset="0"/>
            </a:rPr>
            <a:t>ενδοκοιλιακή </a:t>
          </a:r>
          <a:r>
            <a:rPr lang="el-GR" sz="1200" kern="1200" dirty="0">
              <a:latin typeface="Comic Sans MS" pitchFamily="66" charset="0"/>
            </a:rPr>
            <a:t>παθολογία</a:t>
          </a:r>
        </a:p>
      </dsp:txBody>
      <dsp:txXfrm>
        <a:off x="3017653" y="3415057"/>
        <a:ext cx="2154914" cy="1335339"/>
      </dsp:txXfrm>
    </dsp:sp>
    <dsp:sp modelId="{7319C168-8BAB-4B90-A89D-DB39B1A141E7}">
      <dsp:nvSpPr>
        <dsp:cNvPr id="0" name=""/>
        <dsp:cNvSpPr/>
      </dsp:nvSpPr>
      <dsp:spPr>
        <a:xfrm>
          <a:off x="2525151" y="4750397"/>
          <a:ext cx="1569958" cy="94880"/>
        </a:xfrm>
        <a:custGeom>
          <a:avLst/>
          <a:gdLst/>
          <a:ahLst/>
          <a:cxnLst/>
          <a:rect l="0" t="0" r="0" b="0"/>
          <a:pathLst>
            <a:path>
              <a:moveTo>
                <a:pt x="1569958" y="0"/>
              </a:moveTo>
              <a:lnTo>
                <a:pt x="1569958" y="47440"/>
              </a:lnTo>
              <a:lnTo>
                <a:pt x="0" y="47440"/>
              </a:lnTo>
              <a:lnTo>
                <a:pt x="0" y="94880"/>
              </a:lnTo>
            </a:path>
          </a:pathLst>
        </a:custGeom>
        <a:noFill/>
        <a:ln w="300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BBDD7-5C18-4A2A-84CB-5FC56D8E4882}">
      <dsp:nvSpPr>
        <dsp:cNvPr id="0" name=""/>
        <dsp:cNvSpPr/>
      </dsp:nvSpPr>
      <dsp:spPr>
        <a:xfrm>
          <a:off x="1659694" y="4845277"/>
          <a:ext cx="1730913" cy="12033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12700">
            <a:schemeClr val="accent3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Comic Sans MS" pitchFamily="66" charset="0"/>
            </a:rPr>
            <a:t>Διάρκεια θεραπείας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>
              <a:latin typeface="Comic Sans MS" pitchFamily="66" charset="0"/>
            </a:rPr>
            <a:t>Στρεπτόκοκκος: 14 ημέρες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Comic Sans MS" pitchFamily="66" charset="0"/>
            </a:rPr>
            <a:t>Εντερόκοκκος: 21 ημέρες</a:t>
          </a:r>
        </a:p>
      </dsp:txBody>
      <dsp:txXfrm>
        <a:off x="1659694" y="4845277"/>
        <a:ext cx="1730913" cy="1203394"/>
      </dsp:txXfrm>
    </dsp:sp>
    <dsp:sp modelId="{5D077E82-85A5-4C0C-86F7-67963DB5E079}">
      <dsp:nvSpPr>
        <dsp:cNvPr id="0" name=""/>
        <dsp:cNvSpPr/>
      </dsp:nvSpPr>
      <dsp:spPr>
        <a:xfrm>
          <a:off x="4095110" y="4750397"/>
          <a:ext cx="2218252" cy="447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518"/>
              </a:lnTo>
              <a:lnTo>
                <a:pt x="2218252" y="223518"/>
              </a:lnTo>
              <a:lnTo>
                <a:pt x="2218252" y="447036"/>
              </a:lnTo>
            </a:path>
          </a:pathLst>
        </a:custGeom>
        <a:noFill/>
        <a:ln w="300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549EF3-71DC-4435-A1DF-0910E0F67015}">
      <dsp:nvSpPr>
        <dsp:cNvPr id="0" name=""/>
        <dsp:cNvSpPr/>
      </dsp:nvSpPr>
      <dsp:spPr>
        <a:xfrm>
          <a:off x="3937715" y="5197433"/>
          <a:ext cx="4751295" cy="6683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12700">
            <a:schemeClr val="accent3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Comic Sans MS" pitchFamily="66" charset="0"/>
            </a:rPr>
            <a:t>Περιτονίτιδα με λοίμωξη εξόδου-σήραγγας: εξέτασε ενδεχόμενο αφαίρεσης καθετήρα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Comic Sans MS" pitchFamily="66" charset="0"/>
            </a:rPr>
            <a:t>Διάρκεια θεραπείας: 21 ημέρες</a:t>
          </a:r>
        </a:p>
      </dsp:txBody>
      <dsp:txXfrm>
        <a:off x="3937715" y="5197433"/>
        <a:ext cx="4751295" cy="668394"/>
      </dsp:txXfrm>
    </dsp:sp>
    <dsp:sp modelId="{ED984149-CA69-4BA2-979D-1C8FD27A49AA}">
      <dsp:nvSpPr>
        <dsp:cNvPr id="0" name=""/>
        <dsp:cNvSpPr/>
      </dsp:nvSpPr>
      <dsp:spPr>
        <a:xfrm>
          <a:off x="5503013" y="3185056"/>
          <a:ext cx="1055378" cy="230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00"/>
              </a:lnTo>
              <a:lnTo>
                <a:pt x="1055378" y="115000"/>
              </a:lnTo>
              <a:lnTo>
                <a:pt x="1055378" y="230001"/>
              </a:lnTo>
            </a:path>
          </a:pathLst>
        </a:custGeom>
        <a:noFill/>
        <a:ln w="300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4C72B6-4603-40A1-8F51-59491F5C92B2}">
      <dsp:nvSpPr>
        <dsp:cNvPr id="0" name=""/>
        <dsp:cNvSpPr/>
      </dsp:nvSpPr>
      <dsp:spPr>
        <a:xfrm>
          <a:off x="5169384" y="3415057"/>
          <a:ext cx="2778015" cy="5554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12700">
            <a:schemeClr val="accent3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Comic Sans MS" pitchFamily="66" charset="0"/>
            </a:rPr>
            <a:t>Όχι κλινική βελτίωση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latin typeface="Comic Sans MS" pitchFamily="66" charset="0"/>
            </a:rPr>
            <a:t>Νέες καλλιέργειες-επανεκτίμηση</a:t>
          </a:r>
        </a:p>
      </dsp:txBody>
      <dsp:txXfrm>
        <a:off x="5169384" y="3415057"/>
        <a:ext cx="2778015" cy="555402"/>
      </dsp:txXfrm>
    </dsp:sp>
    <dsp:sp modelId="{C1159E65-E865-4E93-965A-19D80DFB617D}">
      <dsp:nvSpPr>
        <dsp:cNvPr id="0" name=""/>
        <dsp:cNvSpPr/>
      </dsp:nvSpPr>
      <dsp:spPr>
        <a:xfrm>
          <a:off x="6512672" y="3970460"/>
          <a:ext cx="91440" cy="3868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429"/>
              </a:lnTo>
              <a:lnTo>
                <a:pt x="110980" y="193429"/>
              </a:lnTo>
              <a:lnTo>
                <a:pt x="110980" y="386859"/>
              </a:lnTo>
            </a:path>
          </a:pathLst>
        </a:custGeom>
        <a:noFill/>
        <a:ln w="300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E25E0-1000-4FA6-B11A-D027FFC0E053}">
      <dsp:nvSpPr>
        <dsp:cNvPr id="0" name=""/>
        <dsp:cNvSpPr/>
      </dsp:nvSpPr>
      <dsp:spPr>
        <a:xfrm>
          <a:off x="5454130" y="4357319"/>
          <a:ext cx="2339043" cy="6706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glow rad="12700">
            <a:schemeClr val="accent3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>
              <a:latin typeface="Comic Sans MS" pitchFamily="66" charset="0"/>
            </a:rPr>
            <a:t>Μη-βελτίωση μετά 5 ημέρες στην κατάλληλη ΑΒ: αφαίρεση καθετήρα</a:t>
          </a:r>
        </a:p>
      </dsp:txBody>
      <dsp:txXfrm>
        <a:off x="5454130" y="4357319"/>
        <a:ext cx="2339043" cy="6706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46342C-9753-4410-AB42-9F28761BDC5A}">
      <dsp:nvSpPr>
        <dsp:cNvPr id="0" name=""/>
        <dsp:cNvSpPr/>
      </dsp:nvSpPr>
      <dsp:spPr>
        <a:xfrm>
          <a:off x="2289448" y="226037"/>
          <a:ext cx="1918311" cy="5752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latin typeface="Comic Sans MS" pitchFamily="66" charset="0"/>
            </a:rPr>
            <a:t>Staphylococcus aureus </a:t>
          </a:r>
          <a:r>
            <a:rPr lang="el-GR" sz="1100" kern="1200">
              <a:latin typeface="Comic Sans MS" pitchFamily="66" charset="0"/>
            </a:rPr>
            <a:t>στην καλλιέργεια</a:t>
          </a:r>
        </a:p>
      </dsp:txBody>
      <dsp:txXfrm>
        <a:off x="2289448" y="226037"/>
        <a:ext cx="1918311" cy="575276"/>
      </dsp:txXfrm>
    </dsp:sp>
    <dsp:sp modelId="{E5193DBE-DB8D-4CCF-BA99-B3183B7191B9}">
      <dsp:nvSpPr>
        <dsp:cNvPr id="0" name=""/>
        <dsp:cNvSpPr/>
      </dsp:nvSpPr>
      <dsp:spPr>
        <a:xfrm>
          <a:off x="3202884" y="801314"/>
          <a:ext cx="91440" cy="2301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110"/>
              </a:lnTo>
            </a:path>
          </a:pathLst>
        </a:custGeom>
        <a:noFill/>
        <a:ln w="3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E49E6-6AAB-414E-8C7E-5DA4D1D3CB00}">
      <dsp:nvSpPr>
        <dsp:cNvPr id="0" name=""/>
        <dsp:cNvSpPr/>
      </dsp:nvSpPr>
      <dsp:spPr>
        <a:xfrm>
          <a:off x="1773896" y="1031424"/>
          <a:ext cx="2949416" cy="7497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Συνέχισε την κάλυψη για </a:t>
          </a:r>
          <a:r>
            <a:rPr lang="en-US" sz="1100" kern="1200">
              <a:latin typeface="Comic Sans MS" pitchFamily="66" charset="0"/>
            </a:rPr>
            <a:t>Gram(+) </a:t>
          </a:r>
          <a:r>
            <a:rPr lang="el-GR" sz="1100" kern="1200">
              <a:latin typeface="Comic Sans MS" pitchFamily="66" charset="0"/>
            </a:rPr>
            <a:t>σύμφωνα με τις ευαισθσίες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Διακοπή κάλυψης για </a:t>
          </a:r>
          <a:r>
            <a:rPr lang="en-US" sz="1100" kern="1200">
              <a:latin typeface="Comic Sans MS" pitchFamily="66" charset="0"/>
            </a:rPr>
            <a:t>Gram(-)</a:t>
          </a:r>
          <a:endParaRPr lang="el-GR" sz="1100" kern="1200">
            <a:latin typeface="Comic Sans MS" pitchFamily="66" charset="0"/>
          </a:endParaRPr>
        </a:p>
      </dsp:txBody>
      <dsp:txXfrm>
        <a:off x="1773896" y="1031424"/>
        <a:ext cx="2949416" cy="749752"/>
      </dsp:txXfrm>
    </dsp:sp>
    <dsp:sp modelId="{CA503F7A-D557-45EE-9523-7C35947479D3}">
      <dsp:nvSpPr>
        <dsp:cNvPr id="0" name=""/>
        <dsp:cNvSpPr/>
      </dsp:nvSpPr>
      <dsp:spPr>
        <a:xfrm>
          <a:off x="3202884" y="1781176"/>
          <a:ext cx="91440" cy="2301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110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028CA-E5B2-4F80-A20C-754E90155C32}">
      <dsp:nvSpPr>
        <dsp:cNvPr id="0" name=""/>
        <dsp:cNvSpPr/>
      </dsp:nvSpPr>
      <dsp:spPr>
        <a:xfrm>
          <a:off x="1535179" y="2011287"/>
          <a:ext cx="3426850" cy="6303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Αν πρόκειται για </a:t>
          </a:r>
          <a:r>
            <a:rPr lang="en-US" sz="1100" kern="1200">
              <a:latin typeface="Comic Sans MS" pitchFamily="66" charset="0"/>
            </a:rPr>
            <a:t>MRSA, </a:t>
          </a:r>
          <a:r>
            <a:rPr lang="el-GR" sz="1100" kern="1200">
              <a:latin typeface="Comic Sans MS" pitchFamily="66" charset="0"/>
            </a:rPr>
            <a:t>χορήγηση Βανκομυκίνης ή Τεϊχοπλανίνης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Πρόσθεσε </a:t>
          </a:r>
          <a:r>
            <a:rPr lang="en-US" sz="1100" kern="1200">
              <a:latin typeface="Comic Sans MS" pitchFamily="66" charset="0"/>
            </a:rPr>
            <a:t>Rifampicin 600 mg </a:t>
          </a:r>
          <a:r>
            <a:rPr lang="el-GR" sz="1100" kern="1200">
              <a:latin typeface="Comic Sans MS" pitchFamily="66" charset="0"/>
            </a:rPr>
            <a:t>για 5-7 ημέρες  </a:t>
          </a:r>
        </a:p>
      </dsp:txBody>
      <dsp:txXfrm>
        <a:off x="1535179" y="2011287"/>
        <a:ext cx="3426850" cy="630330"/>
      </dsp:txXfrm>
    </dsp:sp>
    <dsp:sp modelId="{B7541F9D-EA2F-487E-AD96-C1C61F04F6E3}">
      <dsp:nvSpPr>
        <dsp:cNvPr id="0" name=""/>
        <dsp:cNvSpPr/>
      </dsp:nvSpPr>
      <dsp:spPr>
        <a:xfrm>
          <a:off x="3202884" y="2641617"/>
          <a:ext cx="91440" cy="2301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110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9D843-12D2-4E1C-BC72-8BC7EC56FF9E}">
      <dsp:nvSpPr>
        <dsp:cNvPr id="0" name=""/>
        <dsp:cNvSpPr/>
      </dsp:nvSpPr>
      <dsp:spPr>
        <a:xfrm>
          <a:off x="1338943" y="2871728"/>
          <a:ext cx="3819321" cy="5752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Παρακολούθησε την κλινική πορεία, τύπο, καλλιέργεια σε 3-5  ημέρες</a:t>
          </a:r>
        </a:p>
      </dsp:txBody>
      <dsp:txXfrm>
        <a:off x="1338943" y="2871728"/>
        <a:ext cx="3819321" cy="575276"/>
      </dsp:txXfrm>
    </dsp:sp>
    <dsp:sp modelId="{98C9B320-AF84-483F-85CE-F966A65B2400}">
      <dsp:nvSpPr>
        <dsp:cNvPr id="0" name=""/>
        <dsp:cNvSpPr/>
      </dsp:nvSpPr>
      <dsp:spPr>
        <a:xfrm>
          <a:off x="2114600" y="3447004"/>
          <a:ext cx="1134003" cy="230110"/>
        </a:xfrm>
        <a:custGeom>
          <a:avLst/>
          <a:gdLst/>
          <a:ahLst/>
          <a:cxnLst/>
          <a:rect l="0" t="0" r="0" b="0"/>
          <a:pathLst>
            <a:path>
              <a:moveTo>
                <a:pt x="1134003" y="0"/>
              </a:moveTo>
              <a:lnTo>
                <a:pt x="1134003" y="115055"/>
              </a:lnTo>
              <a:lnTo>
                <a:pt x="0" y="115055"/>
              </a:lnTo>
              <a:lnTo>
                <a:pt x="0" y="230110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4ADEEA-668B-4B2D-BDCF-682BE559CD27}">
      <dsp:nvSpPr>
        <dsp:cNvPr id="0" name=""/>
        <dsp:cNvSpPr/>
      </dsp:nvSpPr>
      <dsp:spPr>
        <a:xfrm>
          <a:off x="764954" y="3677115"/>
          <a:ext cx="2699292" cy="7552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Κλινική βελτίωση (συμπτώματα, καθαρότητα υγρού). Συνέχιση ΑΒ Επανεξέταση για λοίμωξη εξόδου-σήραγγας-ενδοκοιλιακή παθολογία</a:t>
          </a:r>
        </a:p>
      </dsp:txBody>
      <dsp:txXfrm>
        <a:off x="764954" y="3677115"/>
        <a:ext cx="2699292" cy="755205"/>
      </dsp:txXfrm>
    </dsp:sp>
    <dsp:sp modelId="{D44F7CD3-B55C-46D9-9003-6990F32A93E5}">
      <dsp:nvSpPr>
        <dsp:cNvPr id="0" name=""/>
        <dsp:cNvSpPr/>
      </dsp:nvSpPr>
      <dsp:spPr>
        <a:xfrm>
          <a:off x="631789" y="4432321"/>
          <a:ext cx="1482811" cy="230110"/>
        </a:xfrm>
        <a:custGeom>
          <a:avLst/>
          <a:gdLst/>
          <a:ahLst/>
          <a:cxnLst/>
          <a:rect l="0" t="0" r="0" b="0"/>
          <a:pathLst>
            <a:path>
              <a:moveTo>
                <a:pt x="1482811" y="0"/>
              </a:moveTo>
              <a:lnTo>
                <a:pt x="1482811" y="115055"/>
              </a:lnTo>
              <a:lnTo>
                <a:pt x="0" y="115055"/>
              </a:lnTo>
              <a:lnTo>
                <a:pt x="0" y="230110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51584-F784-40F8-AD24-9982D250FC07}">
      <dsp:nvSpPr>
        <dsp:cNvPr id="0" name=""/>
        <dsp:cNvSpPr/>
      </dsp:nvSpPr>
      <dsp:spPr>
        <a:xfrm>
          <a:off x="765" y="4662431"/>
          <a:ext cx="1262047" cy="5752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Διάρκεια θεραπείας: 21 ημέρες</a:t>
          </a:r>
        </a:p>
      </dsp:txBody>
      <dsp:txXfrm>
        <a:off x="765" y="4662431"/>
        <a:ext cx="1262047" cy="575276"/>
      </dsp:txXfrm>
    </dsp:sp>
    <dsp:sp modelId="{0DB86A85-00FD-4C01-8921-3554D94A5F0C}">
      <dsp:nvSpPr>
        <dsp:cNvPr id="0" name=""/>
        <dsp:cNvSpPr/>
      </dsp:nvSpPr>
      <dsp:spPr>
        <a:xfrm>
          <a:off x="2114600" y="4432321"/>
          <a:ext cx="760460" cy="230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55"/>
              </a:lnTo>
              <a:lnTo>
                <a:pt x="760460" y="115055"/>
              </a:lnTo>
              <a:lnTo>
                <a:pt x="760460" y="230110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3CF7F-659C-4849-B1DD-4C96CBDF6ADD}">
      <dsp:nvSpPr>
        <dsp:cNvPr id="0" name=""/>
        <dsp:cNvSpPr/>
      </dsp:nvSpPr>
      <dsp:spPr>
        <a:xfrm>
          <a:off x="1521687" y="4662431"/>
          <a:ext cx="2706747" cy="12551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>
              <a:latin typeface="Comic Sans MS" pitchFamily="66" charset="0"/>
            </a:rPr>
            <a:t>Περιτονίτιδα με λοίμωξη </a:t>
          </a:r>
          <a:r>
            <a:rPr lang="el-GR" sz="1100" kern="1200" dirty="0" smtClean="0">
              <a:latin typeface="Comic Sans MS" pitchFamily="66" charset="0"/>
            </a:rPr>
            <a:t>εξόδου-σήραγγας </a:t>
          </a:r>
          <a:r>
            <a:rPr lang="el-GR" sz="1100" kern="1200" dirty="0">
              <a:latin typeface="Comic Sans MS" pitchFamily="66" charset="0"/>
            </a:rPr>
            <a:t>μπορεί να αποδειχθεί ανθεκτική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>
              <a:latin typeface="Comic Sans MS" pitchFamily="66" charset="0"/>
            </a:rPr>
            <a:t>Άφησε να περάσουν 3 εβδομάδες πριν την επανατοποθέτηση καθετήρα</a:t>
          </a:r>
        </a:p>
      </dsp:txBody>
      <dsp:txXfrm>
        <a:off x="1521687" y="4662431"/>
        <a:ext cx="2706747" cy="1255155"/>
      </dsp:txXfrm>
    </dsp:sp>
    <dsp:sp modelId="{64025666-6AA5-4B53-BDAC-1EDF7B6CA436}">
      <dsp:nvSpPr>
        <dsp:cNvPr id="0" name=""/>
        <dsp:cNvSpPr/>
      </dsp:nvSpPr>
      <dsp:spPr>
        <a:xfrm>
          <a:off x="3248604" y="3447004"/>
          <a:ext cx="2052192" cy="230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55"/>
              </a:lnTo>
              <a:lnTo>
                <a:pt x="2052192" y="115055"/>
              </a:lnTo>
              <a:lnTo>
                <a:pt x="2052192" y="230110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27DD4-A841-4D74-84E6-274835BAC701}">
      <dsp:nvSpPr>
        <dsp:cNvPr id="0" name=""/>
        <dsp:cNvSpPr/>
      </dsp:nvSpPr>
      <dsp:spPr>
        <a:xfrm>
          <a:off x="4869339" y="3677115"/>
          <a:ext cx="862914" cy="5752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Μη-βελτίωση</a:t>
          </a:r>
        </a:p>
      </dsp:txBody>
      <dsp:txXfrm>
        <a:off x="4869339" y="3677115"/>
        <a:ext cx="862914" cy="575276"/>
      </dsp:txXfrm>
    </dsp:sp>
    <dsp:sp modelId="{273918C2-213F-4924-85A0-1E3E4AB6F08C}">
      <dsp:nvSpPr>
        <dsp:cNvPr id="0" name=""/>
        <dsp:cNvSpPr/>
      </dsp:nvSpPr>
      <dsp:spPr>
        <a:xfrm>
          <a:off x="5255077" y="4252392"/>
          <a:ext cx="91440" cy="2301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110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A166C-BFD0-47F5-8C87-48F7C3A2D423}">
      <dsp:nvSpPr>
        <dsp:cNvPr id="0" name=""/>
        <dsp:cNvSpPr/>
      </dsp:nvSpPr>
      <dsp:spPr>
        <a:xfrm>
          <a:off x="4487310" y="4482502"/>
          <a:ext cx="1626974" cy="5752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Μη- βελτίωση μετά 5 ημέρες σε κατάλληλη ΑΒ: αφαίρεση καθετήρα</a:t>
          </a:r>
        </a:p>
      </dsp:txBody>
      <dsp:txXfrm>
        <a:off x="4487310" y="4482502"/>
        <a:ext cx="1626974" cy="57527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71E9EC-5AA2-4940-9E8F-64E683A39ADF}">
      <dsp:nvSpPr>
        <dsp:cNvPr id="0" name=""/>
        <dsp:cNvSpPr/>
      </dsp:nvSpPr>
      <dsp:spPr>
        <a:xfrm>
          <a:off x="1428529" y="98028"/>
          <a:ext cx="1369093" cy="6079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>
              <a:latin typeface="Comic Sans MS" pitchFamily="66" charset="0"/>
            </a:rPr>
            <a:t>Καλλιέργεια αρνητική τις ημέρες 1 &amp; 2</a:t>
          </a:r>
        </a:p>
      </dsp:txBody>
      <dsp:txXfrm>
        <a:off x="1428529" y="98028"/>
        <a:ext cx="1369093" cy="607918"/>
      </dsp:txXfrm>
    </dsp:sp>
    <dsp:sp modelId="{4E674883-1713-4F20-8AF0-C0A79AE47D7D}">
      <dsp:nvSpPr>
        <dsp:cNvPr id="0" name=""/>
        <dsp:cNvSpPr/>
      </dsp:nvSpPr>
      <dsp:spPr>
        <a:xfrm>
          <a:off x="2067355" y="705946"/>
          <a:ext cx="91440" cy="243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167"/>
              </a:lnTo>
            </a:path>
          </a:pathLst>
        </a:custGeom>
        <a:noFill/>
        <a:ln w="3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7959C8-2FD0-4226-B40B-33FF1C37B32A}">
      <dsp:nvSpPr>
        <dsp:cNvPr id="0" name=""/>
        <dsp:cNvSpPr/>
      </dsp:nvSpPr>
      <dsp:spPr>
        <a:xfrm>
          <a:off x="1446898" y="949114"/>
          <a:ext cx="1332354" cy="6079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>
              <a:latin typeface="Comic Sans MS" pitchFamily="66" charset="0"/>
            </a:rPr>
            <a:t>Συνέχισε την αρχική θεραπεία</a:t>
          </a:r>
        </a:p>
      </dsp:txBody>
      <dsp:txXfrm>
        <a:off x="1446898" y="949114"/>
        <a:ext cx="1332354" cy="607918"/>
      </dsp:txXfrm>
    </dsp:sp>
    <dsp:sp modelId="{52752624-A8D0-4CC9-97C0-49CB1A368001}">
      <dsp:nvSpPr>
        <dsp:cNvPr id="0" name=""/>
        <dsp:cNvSpPr/>
      </dsp:nvSpPr>
      <dsp:spPr>
        <a:xfrm>
          <a:off x="2067355" y="1557033"/>
          <a:ext cx="91440" cy="243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167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0700C-5971-41D8-9691-0FB1E8E5B113}">
      <dsp:nvSpPr>
        <dsp:cNvPr id="0" name=""/>
        <dsp:cNvSpPr/>
      </dsp:nvSpPr>
      <dsp:spPr>
        <a:xfrm>
          <a:off x="717300" y="1800200"/>
          <a:ext cx="2791550" cy="7498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 dirty="0">
              <a:latin typeface="Comic Sans MS" pitchFamily="66" charset="0"/>
            </a:rPr>
            <a:t>Ημέρα 3: η καλλιέργεια </a:t>
          </a:r>
          <a:r>
            <a:rPr lang="el-GR" sz="1000" kern="1200" dirty="0" smtClean="0">
              <a:latin typeface="Comic Sans MS" pitchFamily="66" charset="0"/>
            </a:rPr>
            <a:t>παραμένει </a:t>
          </a:r>
          <a:r>
            <a:rPr lang="el-GR" sz="1000" kern="1200" dirty="0">
              <a:latin typeface="Comic Sans MS" pitchFamily="66" charset="0"/>
            </a:rPr>
            <a:t>αρνητική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 dirty="0">
              <a:latin typeface="Comic Sans MS" pitchFamily="66" charset="0"/>
            </a:rPr>
            <a:t>Κλινική εκτίμηση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 dirty="0">
              <a:latin typeface="Comic Sans MS" pitchFamily="66" charset="0"/>
            </a:rPr>
            <a:t>Κύτταρα, τύπος</a:t>
          </a:r>
        </a:p>
      </dsp:txBody>
      <dsp:txXfrm>
        <a:off x="717300" y="1800200"/>
        <a:ext cx="2791550" cy="749885"/>
      </dsp:txXfrm>
    </dsp:sp>
    <dsp:sp modelId="{24FDA160-E791-4162-9E8A-5CE7D220F033}">
      <dsp:nvSpPr>
        <dsp:cNvPr id="0" name=""/>
        <dsp:cNvSpPr/>
      </dsp:nvSpPr>
      <dsp:spPr>
        <a:xfrm>
          <a:off x="769529" y="2550086"/>
          <a:ext cx="1343546" cy="243167"/>
        </a:xfrm>
        <a:custGeom>
          <a:avLst/>
          <a:gdLst/>
          <a:ahLst/>
          <a:cxnLst/>
          <a:rect l="0" t="0" r="0" b="0"/>
          <a:pathLst>
            <a:path>
              <a:moveTo>
                <a:pt x="1343546" y="0"/>
              </a:moveTo>
              <a:lnTo>
                <a:pt x="1343546" y="121583"/>
              </a:lnTo>
              <a:lnTo>
                <a:pt x="0" y="121583"/>
              </a:lnTo>
              <a:lnTo>
                <a:pt x="0" y="243167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91E7C-EF35-4E9C-9CE8-540905430F03}">
      <dsp:nvSpPr>
        <dsp:cNvPr id="0" name=""/>
        <dsp:cNvSpPr/>
      </dsp:nvSpPr>
      <dsp:spPr>
        <a:xfrm>
          <a:off x="3629" y="2793254"/>
          <a:ext cx="1531800" cy="721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 dirty="0">
              <a:latin typeface="Comic Sans MS" pitchFamily="66" charset="0"/>
            </a:rPr>
            <a:t>Η λοίμωξη υποχωρεί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 dirty="0">
              <a:latin typeface="Comic Sans MS" pitchFamily="66" charset="0"/>
            </a:rPr>
            <a:t>Ο </a:t>
          </a:r>
          <a:r>
            <a:rPr lang="el-GR" sz="1000" kern="1200" dirty="0" err="1">
              <a:latin typeface="Comic Sans MS" pitchFamily="66" charset="0"/>
            </a:rPr>
            <a:t>αθενής</a:t>
          </a:r>
          <a:r>
            <a:rPr lang="el-GR" sz="1000" kern="1200" dirty="0">
              <a:latin typeface="Comic Sans MS" pitchFamily="66" charset="0"/>
            </a:rPr>
            <a:t> βελτιώνεται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000" kern="1200" dirty="0">
            <a:latin typeface="Comic Sans MS" pitchFamily="66" charset="0"/>
          </a:endParaRPr>
        </a:p>
      </dsp:txBody>
      <dsp:txXfrm>
        <a:off x="3629" y="2793254"/>
        <a:ext cx="1531800" cy="721818"/>
      </dsp:txXfrm>
    </dsp:sp>
    <dsp:sp modelId="{BD52B4EE-622A-4419-AFCF-FE9C90779C28}">
      <dsp:nvSpPr>
        <dsp:cNvPr id="0" name=""/>
        <dsp:cNvSpPr/>
      </dsp:nvSpPr>
      <dsp:spPr>
        <a:xfrm>
          <a:off x="723809" y="3515072"/>
          <a:ext cx="91440" cy="243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167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1989EC-C33D-41D9-90D6-9A40701C009E}">
      <dsp:nvSpPr>
        <dsp:cNvPr id="0" name=""/>
        <dsp:cNvSpPr/>
      </dsp:nvSpPr>
      <dsp:spPr>
        <a:xfrm>
          <a:off x="313590" y="3758239"/>
          <a:ext cx="911878" cy="6079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>
              <a:latin typeface="Comic Sans MS" pitchFamily="66" charset="0"/>
            </a:rPr>
            <a:t>Συνέχισε την αγωγή για 14 ημέρες</a:t>
          </a:r>
        </a:p>
      </dsp:txBody>
      <dsp:txXfrm>
        <a:off x="313590" y="3758239"/>
        <a:ext cx="911878" cy="607918"/>
      </dsp:txXfrm>
    </dsp:sp>
    <dsp:sp modelId="{79BBF9CC-4D6F-4F29-849E-CD50CFA212C4}">
      <dsp:nvSpPr>
        <dsp:cNvPr id="0" name=""/>
        <dsp:cNvSpPr/>
      </dsp:nvSpPr>
      <dsp:spPr>
        <a:xfrm>
          <a:off x="2113075" y="2550086"/>
          <a:ext cx="1237152" cy="243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583"/>
              </a:lnTo>
              <a:lnTo>
                <a:pt x="1237152" y="121583"/>
              </a:lnTo>
              <a:lnTo>
                <a:pt x="1237152" y="243167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DB189C-7343-41B4-A454-1AB433E19691}">
      <dsp:nvSpPr>
        <dsp:cNvPr id="0" name=""/>
        <dsp:cNvSpPr/>
      </dsp:nvSpPr>
      <dsp:spPr>
        <a:xfrm>
          <a:off x="2477935" y="2793254"/>
          <a:ext cx="1744586" cy="8098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>
              <a:latin typeface="Comic Sans MS" pitchFamily="66" charset="0"/>
            </a:rPr>
            <a:t>Η λοίμωξη δεν υποχωρεί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>
              <a:latin typeface="Comic Sans MS" pitchFamily="66" charset="0"/>
            </a:rPr>
            <a:t>Ειδικές καλλιέργειες: ιοί, μυκόπλασμα, μυκοβακτηρίδια, λεγιονέλλα</a:t>
          </a:r>
        </a:p>
      </dsp:txBody>
      <dsp:txXfrm>
        <a:off x="2477935" y="2793254"/>
        <a:ext cx="1744586" cy="809887"/>
      </dsp:txXfrm>
    </dsp:sp>
    <dsp:sp modelId="{DABCDA37-6739-4C07-8BE5-5FDA27B73B75}">
      <dsp:nvSpPr>
        <dsp:cNvPr id="0" name=""/>
        <dsp:cNvSpPr/>
      </dsp:nvSpPr>
      <dsp:spPr>
        <a:xfrm>
          <a:off x="2168482" y="3603141"/>
          <a:ext cx="1181746" cy="243167"/>
        </a:xfrm>
        <a:custGeom>
          <a:avLst/>
          <a:gdLst/>
          <a:ahLst/>
          <a:cxnLst/>
          <a:rect l="0" t="0" r="0" b="0"/>
          <a:pathLst>
            <a:path>
              <a:moveTo>
                <a:pt x="1181746" y="0"/>
              </a:moveTo>
              <a:lnTo>
                <a:pt x="1181746" y="121583"/>
              </a:lnTo>
              <a:lnTo>
                <a:pt x="0" y="121583"/>
              </a:lnTo>
              <a:lnTo>
                <a:pt x="0" y="243167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8F02B-ECA7-4051-B42F-BB6E637756C3}">
      <dsp:nvSpPr>
        <dsp:cNvPr id="0" name=""/>
        <dsp:cNvSpPr/>
      </dsp:nvSpPr>
      <dsp:spPr>
        <a:xfrm>
          <a:off x="1712543" y="3846309"/>
          <a:ext cx="911878" cy="6079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>
              <a:latin typeface="Comic Sans MS" pitchFamily="66" charset="0"/>
            </a:rPr>
            <a:t>Θετικοποίηση καλλιέργειας</a:t>
          </a:r>
        </a:p>
      </dsp:txBody>
      <dsp:txXfrm>
        <a:off x="1712543" y="3846309"/>
        <a:ext cx="911878" cy="607918"/>
      </dsp:txXfrm>
    </dsp:sp>
    <dsp:sp modelId="{CF811C2F-8D57-45E7-B9E1-DAE61FC343E5}">
      <dsp:nvSpPr>
        <dsp:cNvPr id="0" name=""/>
        <dsp:cNvSpPr/>
      </dsp:nvSpPr>
      <dsp:spPr>
        <a:xfrm>
          <a:off x="2122762" y="4454227"/>
          <a:ext cx="91440" cy="243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167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B2E6A-E713-4808-8E8E-1AEEE7F7CC71}">
      <dsp:nvSpPr>
        <dsp:cNvPr id="0" name=""/>
        <dsp:cNvSpPr/>
      </dsp:nvSpPr>
      <dsp:spPr>
        <a:xfrm>
          <a:off x="1499032" y="4697395"/>
          <a:ext cx="1338901" cy="826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 dirty="0">
              <a:latin typeface="Comic Sans MS" pitchFamily="66" charset="0"/>
            </a:rPr>
            <a:t>Προσαρμογή της ΑΒ ανάλογα με τον </a:t>
          </a:r>
          <a:r>
            <a:rPr lang="el-GR" sz="1000" kern="1200" dirty="0" err="1">
              <a:latin typeface="Comic Sans MS" pitchFamily="66" charset="0"/>
            </a:rPr>
            <a:t>μικρο</a:t>
          </a:r>
          <a:r>
            <a:rPr lang="el-GR" sz="1000" kern="1200" dirty="0">
              <a:latin typeface="Comic Sans MS" pitchFamily="66" charset="0"/>
            </a:rPr>
            <a:t>-οργανισμό που </a:t>
          </a:r>
          <a:r>
            <a:rPr lang="el-GR" sz="1000" kern="1200" dirty="0" err="1">
              <a:latin typeface="Comic Sans MS" pitchFamily="66" charset="0"/>
            </a:rPr>
            <a:t>ταυτοποιήθηκε</a:t>
          </a:r>
          <a:endParaRPr lang="el-GR" sz="1000" kern="1200" dirty="0">
            <a:latin typeface="Comic Sans MS" pitchFamily="66" charset="0"/>
          </a:endParaRPr>
        </a:p>
      </dsp:txBody>
      <dsp:txXfrm>
        <a:off x="1499032" y="4697395"/>
        <a:ext cx="1338901" cy="826197"/>
      </dsp:txXfrm>
    </dsp:sp>
    <dsp:sp modelId="{39C09981-3D92-459C-94B9-7448772A7BC7}">
      <dsp:nvSpPr>
        <dsp:cNvPr id="0" name=""/>
        <dsp:cNvSpPr/>
      </dsp:nvSpPr>
      <dsp:spPr>
        <a:xfrm>
          <a:off x="3350228" y="3603141"/>
          <a:ext cx="1181746" cy="243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583"/>
              </a:lnTo>
              <a:lnTo>
                <a:pt x="1181746" y="121583"/>
              </a:lnTo>
              <a:lnTo>
                <a:pt x="1181746" y="243167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812D10-6BE0-4B2F-A152-1D1AE1416386}">
      <dsp:nvSpPr>
        <dsp:cNvPr id="0" name=""/>
        <dsp:cNvSpPr/>
      </dsp:nvSpPr>
      <dsp:spPr>
        <a:xfrm>
          <a:off x="4076035" y="3846309"/>
          <a:ext cx="911878" cy="6079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>
              <a:latin typeface="Comic Sans MS" pitchFamily="66" charset="0"/>
            </a:rPr>
            <a:t>Η καλλιέργεια παραμένει αρνητική</a:t>
          </a:r>
        </a:p>
      </dsp:txBody>
      <dsp:txXfrm>
        <a:off x="4076035" y="3846309"/>
        <a:ext cx="911878" cy="607918"/>
      </dsp:txXfrm>
    </dsp:sp>
    <dsp:sp modelId="{739AD5E7-9312-427F-8D1C-2C696C06F8DF}">
      <dsp:nvSpPr>
        <dsp:cNvPr id="0" name=""/>
        <dsp:cNvSpPr/>
      </dsp:nvSpPr>
      <dsp:spPr>
        <a:xfrm>
          <a:off x="3777532" y="4454227"/>
          <a:ext cx="754442" cy="243167"/>
        </a:xfrm>
        <a:custGeom>
          <a:avLst/>
          <a:gdLst/>
          <a:ahLst/>
          <a:cxnLst/>
          <a:rect l="0" t="0" r="0" b="0"/>
          <a:pathLst>
            <a:path>
              <a:moveTo>
                <a:pt x="754442" y="0"/>
              </a:moveTo>
              <a:lnTo>
                <a:pt x="754442" y="121583"/>
              </a:lnTo>
              <a:lnTo>
                <a:pt x="0" y="121583"/>
              </a:lnTo>
              <a:lnTo>
                <a:pt x="0" y="243167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77749-DBB6-4007-9F24-5F0EE3FCF9B1}">
      <dsp:nvSpPr>
        <dsp:cNvPr id="0" name=""/>
        <dsp:cNvSpPr/>
      </dsp:nvSpPr>
      <dsp:spPr>
        <a:xfrm>
          <a:off x="3111496" y="4697395"/>
          <a:ext cx="1332071" cy="6272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>
              <a:latin typeface="Comic Sans MS" pitchFamily="66" charset="0"/>
            </a:rPr>
            <a:t>Κλινική βελτίωση.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>
              <a:latin typeface="Comic Sans MS" pitchFamily="66" charset="0"/>
            </a:rPr>
            <a:t>Συνέχισε την ΑΒ για 14 ημέρες</a:t>
          </a:r>
        </a:p>
      </dsp:txBody>
      <dsp:txXfrm>
        <a:off x="3111496" y="4697395"/>
        <a:ext cx="1332071" cy="627244"/>
      </dsp:txXfrm>
    </dsp:sp>
    <dsp:sp modelId="{78DD36CD-B36E-4A41-992A-333EEE55733B}">
      <dsp:nvSpPr>
        <dsp:cNvPr id="0" name=""/>
        <dsp:cNvSpPr/>
      </dsp:nvSpPr>
      <dsp:spPr>
        <a:xfrm>
          <a:off x="4531974" y="4454227"/>
          <a:ext cx="802817" cy="243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583"/>
              </a:lnTo>
              <a:lnTo>
                <a:pt x="802817" y="121583"/>
              </a:lnTo>
              <a:lnTo>
                <a:pt x="802817" y="243167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2C03F-F6BC-43C7-8DB3-AEABDD3BFAB5}">
      <dsp:nvSpPr>
        <dsp:cNvPr id="0" name=""/>
        <dsp:cNvSpPr/>
      </dsp:nvSpPr>
      <dsp:spPr>
        <a:xfrm>
          <a:off x="4717131" y="4697395"/>
          <a:ext cx="1235321" cy="8077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>
              <a:latin typeface="Comic Sans MS" pitchFamily="66" charset="0"/>
            </a:rPr>
            <a:t>Μή-βελτίωση για 5 ημέρες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>
              <a:latin typeface="Comic Sans MS" pitchFamily="66" charset="0"/>
            </a:rPr>
            <a:t>Απομάκρυνση του καθετήρα</a:t>
          </a:r>
        </a:p>
      </dsp:txBody>
      <dsp:txXfrm>
        <a:off x="4717131" y="4697395"/>
        <a:ext cx="1235321" cy="807765"/>
      </dsp:txXfrm>
    </dsp:sp>
    <dsp:sp modelId="{4A415318-0250-4C63-BAE9-CFBDA9A48A52}">
      <dsp:nvSpPr>
        <dsp:cNvPr id="0" name=""/>
        <dsp:cNvSpPr/>
      </dsp:nvSpPr>
      <dsp:spPr>
        <a:xfrm>
          <a:off x="5289072" y="5505161"/>
          <a:ext cx="91440" cy="243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167"/>
              </a:lnTo>
            </a:path>
          </a:pathLst>
        </a:custGeom>
        <a:noFill/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420E1-DCBF-44E6-AF91-903841CE12A3}">
      <dsp:nvSpPr>
        <dsp:cNvPr id="0" name=""/>
        <dsp:cNvSpPr/>
      </dsp:nvSpPr>
      <dsp:spPr>
        <a:xfrm>
          <a:off x="4519915" y="5748328"/>
          <a:ext cx="1629754" cy="5623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>
              <a:latin typeface="Comic Sans MS" pitchFamily="66" charset="0"/>
            </a:rPr>
            <a:t>Συνέχιση  της αγωγής για 14 ημέρες</a:t>
          </a:r>
        </a:p>
      </dsp:txBody>
      <dsp:txXfrm>
        <a:off x="4519915" y="5748328"/>
        <a:ext cx="1629754" cy="56235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9541B1-D922-4C81-A163-8009F1C8728B}">
      <dsp:nvSpPr>
        <dsp:cNvPr id="0" name=""/>
        <dsp:cNvSpPr/>
      </dsp:nvSpPr>
      <dsp:spPr>
        <a:xfrm>
          <a:off x="2795142" y="1688"/>
          <a:ext cx="2609867" cy="7826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">
            <a:schemeClr val="accent3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latin typeface="Comic Sans MS" pitchFamily="66" charset="0"/>
            </a:rPr>
            <a:t>Pseudomonas species </a:t>
          </a:r>
          <a:r>
            <a:rPr lang="el-GR" sz="1200" kern="1200">
              <a:latin typeface="Comic Sans MS" pitchFamily="66" charset="0"/>
            </a:rPr>
            <a:t>στη καλλιέργεια</a:t>
          </a:r>
        </a:p>
      </dsp:txBody>
      <dsp:txXfrm>
        <a:off x="2795142" y="1688"/>
        <a:ext cx="2609867" cy="782665"/>
      </dsp:txXfrm>
    </dsp:sp>
    <dsp:sp modelId="{4223364D-8277-4C52-8274-A305437B30F1}">
      <dsp:nvSpPr>
        <dsp:cNvPr id="0" name=""/>
        <dsp:cNvSpPr/>
      </dsp:nvSpPr>
      <dsp:spPr>
        <a:xfrm>
          <a:off x="3086599" y="784353"/>
          <a:ext cx="1013476" cy="313066"/>
        </a:xfrm>
        <a:custGeom>
          <a:avLst/>
          <a:gdLst/>
          <a:ahLst/>
          <a:cxnLst/>
          <a:rect l="0" t="0" r="0" b="0"/>
          <a:pathLst>
            <a:path>
              <a:moveTo>
                <a:pt x="1013476" y="0"/>
              </a:moveTo>
              <a:lnTo>
                <a:pt x="1013476" y="156533"/>
              </a:lnTo>
              <a:lnTo>
                <a:pt x="0" y="156533"/>
              </a:lnTo>
              <a:lnTo>
                <a:pt x="0" y="313066"/>
              </a:lnTo>
            </a:path>
          </a:pathLst>
        </a:custGeom>
        <a:noFill/>
        <a:ln w="3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9A390-9C56-4D20-A1C1-9A19FCB3D240}">
      <dsp:nvSpPr>
        <dsp:cNvPr id="0" name=""/>
        <dsp:cNvSpPr/>
      </dsp:nvSpPr>
      <dsp:spPr>
        <a:xfrm>
          <a:off x="2303807" y="1097419"/>
          <a:ext cx="1565584" cy="7826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">
            <a:schemeClr val="accent5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Χωρίς λοίμωξη καθετήρα (εξόδου-σήραγγας)</a:t>
          </a:r>
        </a:p>
      </dsp:txBody>
      <dsp:txXfrm>
        <a:off x="2303807" y="1097419"/>
        <a:ext cx="1565584" cy="782665"/>
      </dsp:txXfrm>
    </dsp:sp>
    <dsp:sp modelId="{9C7C009E-CFEE-4A84-9FC5-37845FC06A0E}">
      <dsp:nvSpPr>
        <dsp:cNvPr id="0" name=""/>
        <dsp:cNvSpPr/>
      </dsp:nvSpPr>
      <dsp:spPr>
        <a:xfrm>
          <a:off x="3040879" y="1880084"/>
          <a:ext cx="91440" cy="3130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066"/>
              </a:lnTo>
            </a:path>
          </a:pathLst>
        </a:custGeom>
        <a:noFill/>
        <a:ln w="3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221C1-86AA-441A-B6D4-B0094ECE29F1}">
      <dsp:nvSpPr>
        <dsp:cNvPr id="0" name=""/>
        <dsp:cNvSpPr/>
      </dsp:nvSpPr>
      <dsp:spPr>
        <a:xfrm>
          <a:off x="2128734" y="2193150"/>
          <a:ext cx="1915729" cy="78266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00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">
            <a:schemeClr val="accent6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800" kern="1200">
              <a:latin typeface="Comic Sans MS" pitchFamily="66" charset="0"/>
            </a:rPr>
            <a:t>Χορήγησε 2 διαφορετικά ΑΒ που δρούν με διαφορετικό τρόπο: π.χ. </a:t>
          </a:r>
          <a:r>
            <a:rPr lang="en-US" sz="800" kern="1200">
              <a:latin typeface="Comic Sans MS" pitchFamily="66" charset="0"/>
            </a:rPr>
            <a:t>per os </a:t>
          </a:r>
          <a:r>
            <a:rPr lang="el-GR" sz="800" kern="1200">
              <a:latin typeface="Comic Sans MS" pitchFamily="66" charset="0"/>
            </a:rPr>
            <a:t>κινολόνη, κεφταζιδίμη, κεφεπίμη, τομπραμυκίνη, πιπερακικλίνη</a:t>
          </a:r>
        </a:p>
      </dsp:txBody>
      <dsp:txXfrm>
        <a:off x="2128734" y="2193150"/>
        <a:ext cx="1915729" cy="782665"/>
      </dsp:txXfrm>
    </dsp:sp>
    <dsp:sp modelId="{116E82B3-3699-463C-B3DA-A847D36B44B2}">
      <dsp:nvSpPr>
        <dsp:cNvPr id="0" name=""/>
        <dsp:cNvSpPr/>
      </dsp:nvSpPr>
      <dsp:spPr>
        <a:xfrm>
          <a:off x="3040879" y="2975815"/>
          <a:ext cx="91440" cy="3130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066"/>
              </a:lnTo>
            </a:path>
          </a:pathLst>
        </a:custGeom>
        <a:noFill/>
        <a:ln w="3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0B342B-6458-4875-BD72-F83C2673CE61}">
      <dsp:nvSpPr>
        <dsp:cNvPr id="0" name=""/>
        <dsp:cNvSpPr/>
      </dsp:nvSpPr>
      <dsp:spPr>
        <a:xfrm>
          <a:off x="2499600" y="3288881"/>
          <a:ext cx="1173997" cy="782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800" kern="1200">
              <a:latin typeface="Comic Sans MS" pitchFamily="66" charset="0"/>
            </a:rPr>
            <a:t>Παρακολούθησε την κλινική βελτίωση, επανέλαβε κύτταρα, τύπο, καλλιέργεια τις ημέρες 3-5</a:t>
          </a:r>
        </a:p>
      </dsp:txBody>
      <dsp:txXfrm>
        <a:off x="2499600" y="3288881"/>
        <a:ext cx="1173997" cy="782665"/>
      </dsp:txXfrm>
    </dsp:sp>
    <dsp:sp modelId="{CCF54EEA-7C41-4E46-939C-8D3C372B61BF}">
      <dsp:nvSpPr>
        <dsp:cNvPr id="0" name=""/>
        <dsp:cNvSpPr/>
      </dsp:nvSpPr>
      <dsp:spPr>
        <a:xfrm>
          <a:off x="2323501" y="4071546"/>
          <a:ext cx="763098" cy="313066"/>
        </a:xfrm>
        <a:custGeom>
          <a:avLst/>
          <a:gdLst/>
          <a:ahLst/>
          <a:cxnLst/>
          <a:rect l="0" t="0" r="0" b="0"/>
          <a:pathLst>
            <a:path>
              <a:moveTo>
                <a:pt x="763098" y="0"/>
              </a:moveTo>
              <a:lnTo>
                <a:pt x="763098" y="156533"/>
              </a:lnTo>
              <a:lnTo>
                <a:pt x="0" y="156533"/>
              </a:lnTo>
              <a:lnTo>
                <a:pt x="0" y="313066"/>
              </a:lnTo>
            </a:path>
          </a:pathLst>
        </a:custGeom>
        <a:noFill/>
        <a:ln w="3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808FB-A148-4498-8110-E5CB708B66FF}">
      <dsp:nvSpPr>
        <dsp:cNvPr id="0" name=""/>
        <dsp:cNvSpPr/>
      </dsp:nvSpPr>
      <dsp:spPr>
        <a:xfrm>
          <a:off x="1736502" y="4384612"/>
          <a:ext cx="1173997" cy="782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800" kern="1200">
              <a:latin typeface="Comic Sans MS" pitchFamily="66" charset="0"/>
            </a:rPr>
            <a:t>Κλινική βελτίωση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800" kern="1200">
              <a:latin typeface="Comic Sans MS" pitchFamily="66" charset="0"/>
            </a:rPr>
            <a:t>Συνέχιση ΑΒ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800" kern="1200">
              <a:latin typeface="Comic Sans MS" pitchFamily="66" charset="0"/>
            </a:rPr>
            <a:t>Διάρκεια: 21 ημέρες</a:t>
          </a:r>
        </a:p>
      </dsp:txBody>
      <dsp:txXfrm>
        <a:off x="1736502" y="4384612"/>
        <a:ext cx="1173997" cy="782665"/>
      </dsp:txXfrm>
    </dsp:sp>
    <dsp:sp modelId="{00B43643-9794-4A5D-A4D1-705E305EB847}">
      <dsp:nvSpPr>
        <dsp:cNvPr id="0" name=""/>
        <dsp:cNvSpPr/>
      </dsp:nvSpPr>
      <dsp:spPr>
        <a:xfrm>
          <a:off x="3086599" y="4071546"/>
          <a:ext cx="763098" cy="313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33"/>
              </a:lnTo>
              <a:lnTo>
                <a:pt x="763098" y="156533"/>
              </a:lnTo>
              <a:lnTo>
                <a:pt x="763098" y="313066"/>
              </a:lnTo>
            </a:path>
          </a:pathLst>
        </a:custGeom>
        <a:noFill/>
        <a:ln w="3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EF510-7B96-4AC5-B6A8-254E3E501C1E}">
      <dsp:nvSpPr>
        <dsp:cNvPr id="0" name=""/>
        <dsp:cNvSpPr/>
      </dsp:nvSpPr>
      <dsp:spPr>
        <a:xfrm>
          <a:off x="3262699" y="4384612"/>
          <a:ext cx="1173997" cy="782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800" kern="1200">
              <a:latin typeface="Comic Sans MS" pitchFamily="66" charset="0"/>
            </a:rPr>
            <a:t>Μη-βελτίωση (κλινικά-εργαστηριακά)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800" kern="1200">
              <a:latin typeface="Comic Sans MS" pitchFamily="66" charset="0"/>
            </a:rPr>
            <a:t>Καλλιέργειες, επανεκτίμηση</a:t>
          </a:r>
        </a:p>
      </dsp:txBody>
      <dsp:txXfrm>
        <a:off x="3262699" y="4384612"/>
        <a:ext cx="1173997" cy="782665"/>
      </dsp:txXfrm>
    </dsp:sp>
    <dsp:sp modelId="{87CB4E2A-4DFC-4242-806C-2DA7928BE62A}">
      <dsp:nvSpPr>
        <dsp:cNvPr id="0" name=""/>
        <dsp:cNvSpPr/>
      </dsp:nvSpPr>
      <dsp:spPr>
        <a:xfrm>
          <a:off x="3803978" y="5167277"/>
          <a:ext cx="91440" cy="3130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066"/>
              </a:lnTo>
            </a:path>
          </a:pathLst>
        </a:custGeom>
        <a:noFill/>
        <a:ln w="3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68005C-1929-4F32-818D-20639556482F}">
      <dsp:nvSpPr>
        <dsp:cNvPr id="0" name=""/>
        <dsp:cNvSpPr/>
      </dsp:nvSpPr>
      <dsp:spPr>
        <a:xfrm>
          <a:off x="3262699" y="5480343"/>
          <a:ext cx="1173997" cy="782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800" kern="1200">
              <a:latin typeface="Comic Sans MS" pitchFamily="66" charset="0"/>
            </a:rPr>
            <a:t>Μη-βελτίωση  5 ημέρες  μετά την κατάλληλη ΑΒ: αφαίρεση καθετήρα</a:t>
          </a:r>
        </a:p>
      </dsp:txBody>
      <dsp:txXfrm>
        <a:off x="3262699" y="5480343"/>
        <a:ext cx="1173997" cy="782665"/>
      </dsp:txXfrm>
    </dsp:sp>
    <dsp:sp modelId="{C267FDBD-DBDB-47DB-8FDF-E5FE1A6306AF}">
      <dsp:nvSpPr>
        <dsp:cNvPr id="0" name=""/>
        <dsp:cNvSpPr/>
      </dsp:nvSpPr>
      <dsp:spPr>
        <a:xfrm>
          <a:off x="4100076" y="784353"/>
          <a:ext cx="958891" cy="313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33"/>
              </a:lnTo>
              <a:lnTo>
                <a:pt x="958891" y="156533"/>
              </a:lnTo>
              <a:lnTo>
                <a:pt x="958891" y="313066"/>
              </a:lnTo>
            </a:path>
          </a:pathLst>
        </a:custGeom>
        <a:noFill/>
        <a:ln w="3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D651CD-B693-4F93-9767-93F0A895E433}">
      <dsp:nvSpPr>
        <dsp:cNvPr id="0" name=""/>
        <dsp:cNvSpPr/>
      </dsp:nvSpPr>
      <dsp:spPr>
        <a:xfrm>
          <a:off x="4221591" y="1097419"/>
          <a:ext cx="1674754" cy="7826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">
            <a:schemeClr val="accent5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Με λοίμωξη εξόδου/καθετήρα σύγχρονη ή προηγηθείσα της περιτονίτιδας</a:t>
          </a:r>
        </a:p>
      </dsp:txBody>
      <dsp:txXfrm>
        <a:off x="4221591" y="1097419"/>
        <a:ext cx="1674754" cy="782665"/>
      </dsp:txXfrm>
    </dsp:sp>
    <dsp:sp modelId="{65A9F4A2-EA8F-46E6-B185-3863E2CC7B77}">
      <dsp:nvSpPr>
        <dsp:cNvPr id="0" name=""/>
        <dsp:cNvSpPr/>
      </dsp:nvSpPr>
      <dsp:spPr>
        <a:xfrm>
          <a:off x="5013248" y="1880084"/>
          <a:ext cx="91440" cy="3130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066"/>
              </a:lnTo>
            </a:path>
          </a:pathLst>
        </a:custGeom>
        <a:noFill/>
        <a:ln w="3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59081-4209-4A63-901F-CD0885617E8E}">
      <dsp:nvSpPr>
        <dsp:cNvPr id="0" name=""/>
        <dsp:cNvSpPr/>
      </dsp:nvSpPr>
      <dsp:spPr>
        <a:xfrm>
          <a:off x="4471969" y="2193150"/>
          <a:ext cx="1173997" cy="76797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00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">
            <a:schemeClr val="accent6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800" kern="1200">
              <a:latin typeface="Comic Sans MS" pitchFamily="66" charset="0"/>
            </a:rPr>
            <a:t>Αφαίρεση καθετήρα</a:t>
          </a:r>
        </a:p>
      </dsp:txBody>
      <dsp:txXfrm>
        <a:off x="4471969" y="2193150"/>
        <a:ext cx="1173997" cy="767974"/>
      </dsp:txXfrm>
    </dsp:sp>
    <dsp:sp modelId="{AB5BA7E8-A45A-4364-9509-D0D472B77E57}">
      <dsp:nvSpPr>
        <dsp:cNvPr id="0" name=""/>
        <dsp:cNvSpPr/>
      </dsp:nvSpPr>
      <dsp:spPr>
        <a:xfrm>
          <a:off x="5013248" y="2961124"/>
          <a:ext cx="91440" cy="3130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066"/>
              </a:lnTo>
            </a:path>
          </a:pathLst>
        </a:custGeom>
        <a:noFill/>
        <a:ln w="3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CDB72-7E93-4C1B-8F27-266CBFF99A47}">
      <dsp:nvSpPr>
        <dsp:cNvPr id="0" name=""/>
        <dsp:cNvSpPr/>
      </dsp:nvSpPr>
      <dsp:spPr>
        <a:xfrm>
          <a:off x="4471969" y="3274190"/>
          <a:ext cx="1173997" cy="782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800" kern="1200">
              <a:latin typeface="Comic Sans MS" pitchFamily="66" charset="0"/>
            </a:rPr>
            <a:t>Συνέχισε την </a:t>
          </a:r>
          <a:r>
            <a:rPr lang="en-US" sz="800" kern="1200">
              <a:latin typeface="Comic Sans MS" pitchFamily="66" charset="0"/>
            </a:rPr>
            <a:t>per os </a:t>
          </a:r>
          <a:r>
            <a:rPr lang="el-GR" sz="800" kern="1200">
              <a:latin typeface="Comic Sans MS" pitchFamily="66" charset="0"/>
            </a:rPr>
            <a:t>ή συστηματική ΑΒ για 2 εβδομάδες τουλάχιστον</a:t>
          </a:r>
        </a:p>
      </dsp:txBody>
      <dsp:txXfrm>
        <a:off x="4471969" y="3274190"/>
        <a:ext cx="1173997" cy="78266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FDCDEF-0159-4CC4-943B-B1CBDDB4FF4C}">
      <dsp:nvSpPr>
        <dsp:cNvPr id="0" name=""/>
        <dsp:cNvSpPr/>
      </dsp:nvSpPr>
      <dsp:spPr>
        <a:xfrm>
          <a:off x="1662762" y="440431"/>
          <a:ext cx="2794316" cy="644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2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>
              <a:latin typeface="Comic Sans MS" pitchFamily="66" charset="0"/>
            </a:rPr>
            <a:t>Μεμονωμένοι </a:t>
          </a:r>
          <a:r>
            <a:rPr lang="en-US" sz="1200" kern="1200">
              <a:latin typeface="Comic Sans MS" pitchFamily="66" charset="0"/>
            </a:rPr>
            <a:t>gram(-) </a:t>
          </a:r>
          <a:r>
            <a:rPr lang="el-GR" sz="1200" kern="1200">
              <a:latin typeface="Comic Sans MS" pitchFamily="66" charset="0"/>
            </a:rPr>
            <a:t>μικρο-οργανισμοί στη καλλιέργεια</a:t>
          </a:r>
        </a:p>
      </dsp:txBody>
      <dsp:txXfrm>
        <a:off x="1662762" y="440431"/>
        <a:ext cx="2794316" cy="644844"/>
      </dsp:txXfrm>
    </dsp:sp>
    <dsp:sp modelId="{774C8BD0-8771-463F-9EBD-AA3DE849A4BE}">
      <dsp:nvSpPr>
        <dsp:cNvPr id="0" name=""/>
        <dsp:cNvSpPr/>
      </dsp:nvSpPr>
      <dsp:spPr>
        <a:xfrm>
          <a:off x="1677379" y="1085276"/>
          <a:ext cx="1382540" cy="257937"/>
        </a:xfrm>
        <a:custGeom>
          <a:avLst/>
          <a:gdLst/>
          <a:ahLst/>
          <a:cxnLst/>
          <a:rect l="0" t="0" r="0" b="0"/>
          <a:pathLst>
            <a:path>
              <a:moveTo>
                <a:pt x="1382540" y="0"/>
              </a:moveTo>
              <a:lnTo>
                <a:pt x="1382540" y="128968"/>
              </a:lnTo>
              <a:lnTo>
                <a:pt x="0" y="128968"/>
              </a:lnTo>
              <a:lnTo>
                <a:pt x="0" y="257937"/>
              </a:lnTo>
            </a:path>
          </a:pathLst>
        </a:custGeom>
        <a:noFill/>
        <a:ln w="3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B705E-FCDD-4FF4-AD55-39FF1B339F49}">
      <dsp:nvSpPr>
        <dsp:cNvPr id="0" name=""/>
        <dsp:cNvSpPr/>
      </dsp:nvSpPr>
      <dsp:spPr>
        <a:xfrm>
          <a:off x="947930" y="1343214"/>
          <a:ext cx="1458899" cy="644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4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latin typeface="Comic Sans MS" pitchFamily="66" charset="0"/>
            </a:rPr>
            <a:t>E. coli, Proteus, Klebsiella etc</a:t>
          </a:r>
          <a:endParaRPr lang="el-GR" sz="1100" kern="1200">
            <a:latin typeface="Comic Sans MS" pitchFamily="66" charset="0"/>
          </a:endParaRPr>
        </a:p>
      </dsp:txBody>
      <dsp:txXfrm>
        <a:off x="947930" y="1343214"/>
        <a:ext cx="1458899" cy="644844"/>
      </dsp:txXfrm>
    </dsp:sp>
    <dsp:sp modelId="{9E964120-1B19-4CB6-808F-E807CF432420}">
      <dsp:nvSpPr>
        <dsp:cNvPr id="0" name=""/>
        <dsp:cNvSpPr/>
      </dsp:nvSpPr>
      <dsp:spPr>
        <a:xfrm>
          <a:off x="1631659" y="1988058"/>
          <a:ext cx="91440" cy="257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937"/>
              </a:lnTo>
            </a:path>
          </a:pathLst>
        </a:custGeom>
        <a:noFill/>
        <a:ln w="3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64B6B-6C0C-4DB1-81CB-E5C17059D57B}">
      <dsp:nvSpPr>
        <dsp:cNvPr id="0" name=""/>
        <dsp:cNvSpPr/>
      </dsp:nvSpPr>
      <dsp:spPr>
        <a:xfrm>
          <a:off x="529723" y="2245996"/>
          <a:ext cx="2295313" cy="10173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5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Προσάρμοσε τα ΑΒ στις ευαισθσίες.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Κεφαλοσπορίνη (κεφταζιδίμη, κεφεπίμη) μπορεί να ενδείκνυται</a:t>
          </a:r>
        </a:p>
      </dsp:txBody>
      <dsp:txXfrm>
        <a:off x="529723" y="2245996"/>
        <a:ext cx="2295313" cy="1017358"/>
      </dsp:txXfrm>
    </dsp:sp>
    <dsp:sp modelId="{CE9D2AF4-AD7A-4B0B-BC56-D94FAD2FC962}">
      <dsp:nvSpPr>
        <dsp:cNvPr id="0" name=""/>
        <dsp:cNvSpPr/>
      </dsp:nvSpPr>
      <dsp:spPr>
        <a:xfrm>
          <a:off x="1631659" y="3263354"/>
          <a:ext cx="91440" cy="257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937"/>
              </a:lnTo>
            </a:path>
          </a:pathLst>
        </a:custGeom>
        <a:noFill/>
        <a:ln w="3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C6E50-FDE7-4180-B248-64076544BC83}">
      <dsp:nvSpPr>
        <dsp:cNvPr id="0" name=""/>
        <dsp:cNvSpPr/>
      </dsp:nvSpPr>
      <dsp:spPr>
        <a:xfrm>
          <a:off x="743343" y="3521291"/>
          <a:ext cx="1868072" cy="811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6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Παρακολούθησε την κλινική βελτίωση, επανέλαβε κύτταρα, τύπο, καλλιέργεια τις ημέρες 3-5 </a:t>
          </a:r>
        </a:p>
      </dsp:txBody>
      <dsp:txXfrm>
        <a:off x="743343" y="3521291"/>
        <a:ext cx="1868072" cy="811020"/>
      </dsp:txXfrm>
    </dsp:sp>
    <dsp:sp modelId="{7B8C522A-8BC0-4D1E-B66D-A03885CB72CE}">
      <dsp:nvSpPr>
        <dsp:cNvPr id="0" name=""/>
        <dsp:cNvSpPr/>
      </dsp:nvSpPr>
      <dsp:spPr>
        <a:xfrm>
          <a:off x="840607" y="4332312"/>
          <a:ext cx="836772" cy="257937"/>
        </a:xfrm>
        <a:custGeom>
          <a:avLst/>
          <a:gdLst/>
          <a:ahLst/>
          <a:cxnLst/>
          <a:rect l="0" t="0" r="0" b="0"/>
          <a:pathLst>
            <a:path>
              <a:moveTo>
                <a:pt x="836772" y="0"/>
              </a:moveTo>
              <a:lnTo>
                <a:pt x="836772" y="128968"/>
              </a:lnTo>
              <a:lnTo>
                <a:pt x="0" y="128968"/>
              </a:lnTo>
              <a:lnTo>
                <a:pt x="0" y="257937"/>
              </a:lnTo>
            </a:path>
          </a:pathLst>
        </a:custGeom>
        <a:noFill/>
        <a:ln w="3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EFA80-27BB-4F81-A6A1-C626D5F66D53}">
      <dsp:nvSpPr>
        <dsp:cNvPr id="0" name=""/>
        <dsp:cNvSpPr/>
      </dsp:nvSpPr>
      <dsp:spPr>
        <a:xfrm>
          <a:off x="3065" y="4590250"/>
          <a:ext cx="1675083" cy="1306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6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Κλινική Βελτίωση (αποδρομή συμπτωμάτων, διαύγεια υγρών)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Συνέχισε ΑΒ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Διάρκεια: 14-21 ημέρες</a:t>
          </a:r>
        </a:p>
      </dsp:txBody>
      <dsp:txXfrm>
        <a:off x="3065" y="4590250"/>
        <a:ext cx="1675083" cy="1306022"/>
      </dsp:txXfrm>
    </dsp:sp>
    <dsp:sp modelId="{27F10192-C259-4031-A4E0-C59B357D9EDE}">
      <dsp:nvSpPr>
        <dsp:cNvPr id="0" name=""/>
        <dsp:cNvSpPr/>
      </dsp:nvSpPr>
      <dsp:spPr>
        <a:xfrm>
          <a:off x="1677379" y="4332312"/>
          <a:ext cx="982631" cy="257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68"/>
              </a:lnTo>
              <a:lnTo>
                <a:pt x="982631" y="128968"/>
              </a:lnTo>
              <a:lnTo>
                <a:pt x="982631" y="257937"/>
              </a:lnTo>
            </a:path>
          </a:pathLst>
        </a:custGeom>
        <a:noFill/>
        <a:ln w="3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9A1B35-B76F-462E-ACB5-7CB9B0489E7D}">
      <dsp:nvSpPr>
        <dsp:cNvPr id="0" name=""/>
        <dsp:cNvSpPr/>
      </dsp:nvSpPr>
      <dsp:spPr>
        <a:xfrm>
          <a:off x="1968328" y="4590250"/>
          <a:ext cx="1383365" cy="11591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6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Μη-βελτίωση 5 ημέρες μετά την ενδεδειγμένη ΑΒ: αφαίρεση καθετήρα</a:t>
          </a:r>
        </a:p>
      </dsp:txBody>
      <dsp:txXfrm>
        <a:off x="1968328" y="4590250"/>
        <a:ext cx="1383365" cy="1159127"/>
      </dsp:txXfrm>
    </dsp:sp>
    <dsp:sp modelId="{4696DE6F-3F17-4E3C-8339-4D41D5DB915D}">
      <dsp:nvSpPr>
        <dsp:cNvPr id="0" name=""/>
        <dsp:cNvSpPr/>
      </dsp:nvSpPr>
      <dsp:spPr>
        <a:xfrm>
          <a:off x="3059920" y="1085276"/>
          <a:ext cx="1364360" cy="257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68"/>
              </a:lnTo>
              <a:lnTo>
                <a:pt x="1364360" y="128968"/>
              </a:lnTo>
              <a:lnTo>
                <a:pt x="1364360" y="257937"/>
              </a:lnTo>
            </a:path>
          </a:pathLst>
        </a:custGeom>
        <a:noFill/>
        <a:ln w="3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9C0CEE-CD85-4DA4-8A78-92281313CB9F}">
      <dsp:nvSpPr>
        <dsp:cNvPr id="0" name=""/>
        <dsp:cNvSpPr/>
      </dsp:nvSpPr>
      <dsp:spPr>
        <a:xfrm>
          <a:off x="3676652" y="1343214"/>
          <a:ext cx="1495258" cy="644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4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>
              <a:latin typeface="Comic Sans MS" pitchFamily="66" charset="0"/>
            </a:rPr>
            <a:t>Stenotrophomonas</a:t>
          </a:r>
          <a:endParaRPr lang="el-GR" sz="1100" kern="1200">
            <a:latin typeface="Comic Sans MS" pitchFamily="66" charset="0"/>
          </a:endParaRPr>
        </a:p>
      </dsp:txBody>
      <dsp:txXfrm>
        <a:off x="3676652" y="1343214"/>
        <a:ext cx="1495258" cy="644844"/>
      </dsp:txXfrm>
    </dsp:sp>
    <dsp:sp modelId="{8B1C87DC-EF4A-4943-9794-48071239CBAF}">
      <dsp:nvSpPr>
        <dsp:cNvPr id="0" name=""/>
        <dsp:cNvSpPr/>
      </dsp:nvSpPr>
      <dsp:spPr>
        <a:xfrm>
          <a:off x="4378561" y="1988058"/>
          <a:ext cx="91440" cy="257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937"/>
              </a:lnTo>
            </a:path>
          </a:pathLst>
        </a:custGeom>
        <a:noFill/>
        <a:ln w="3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08E65-8E83-4E6B-81BB-625A417C43B5}">
      <dsp:nvSpPr>
        <dsp:cNvPr id="0" name=""/>
        <dsp:cNvSpPr/>
      </dsp:nvSpPr>
      <dsp:spPr>
        <a:xfrm>
          <a:off x="3231878" y="2245996"/>
          <a:ext cx="2384805" cy="978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5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Χορήγησε 2 αντιβιωτικά με διαφορετική δράση βάσει ευαισθησίας  (προτιμητέα η τριμεθοπρίμη/σουλφαμεθοξαζόλη</a:t>
          </a:r>
        </a:p>
      </dsp:txBody>
      <dsp:txXfrm>
        <a:off x="3231878" y="2245996"/>
        <a:ext cx="2384805" cy="978519"/>
      </dsp:txXfrm>
    </dsp:sp>
    <dsp:sp modelId="{3DC28789-2D21-4CD7-BDB4-DBC0B69FF8D1}">
      <dsp:nvSpPr>
        <dsp:cNvPr id="0" name=""/>
        <dsp:cNvSpPr/>
      </dsp:nvSpPr>
      <dsp:spPr>
        <a:xfrm>
          <a:off x="4378561" y="3224515"/>
          <a:ext cx="91440" cy="257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937"/>
              </a:lnTo>
            </a:path>
          </a:pathLst>
        </a:custGeom>
        <a:noFill/>
        <a:ln w="3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A7C3D-AB73-4D63-BB9C-2FF763B7D557}">
      <dsp:nvSpPr>
        <dsp:cNvPr id="0" name=""/>
        <dsp:cNvSpPr/>
      </dsp:nvSpPr>
      <dsp:spPr>
        <a:xfrm>
          <a:off x="3701564" y="3482452"/>
          <a:ext cx="1445434" cy="1077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6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Παρακολούθησε την κλινική βελτίωση, επανέλαβε κύτταρα, τύπο, καλλιέργεια τις ημέρες </a:t>
          </a:r>
        </a:p>
      </dsp:txBody>
      <dsp:txXfrm>
        <a:off x="3701564" y="3482452"/>
        <a:ext cx="1445434" cy="1077012"/>
      </dsp:txXfrm>
    </dsp:sp>
    <dsp:sp modelId="{4B013628-03EE-42B5-B9A2-8A2C0C3F9495}">
      <dsp:nvSpPr>
        <dsp:cNvPr id="0" name=""/>
        <dsp:cNvSpPr/>
      </dsp:nvSpPr>
      <dsp:spPr>
        <a:xfrm>
          <a:off x="4378561" y="4559465"/>
          <a:ext cx="91440" cy="257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937"/>
              </a:lnTo>
            </a:path>
          </a:pathLst>
        </a:custGeom>
        <a:noFill/>
        <a:ln w="3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CF470-0B3E-4CDE-BFBC-FA051751110E}">
      <dsp:nvSpPr>
        <dsp:cNvPr id="0" name=""/>
        <dsp:cNvSpPr/>
      </dsp:nvSpPr>
      <dsp:spPr>
        <a:xfrm>
          <a:off x="3641874" y="4817403"/>
          <a:ext cx="1564814" cy="644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6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Κλινική βελτίωση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>
              <a:latin typeface="Comic Sans MS" pitchFamily="66" charset="0"/>
            </a:rPr>
            <a:t>Συνέχισε την ΑΒ για 21-28 ημέρες</a:t>
          </a:r>
        </a:p>
      </dsp:txBody>
      <dsp:txXfrm>
        <a:off x="3641874" y="4817403"/>
        <a:ext cx="1564814" cy="64484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03AD2B-2A83-4F25-92E3-A165E91EE7B6}">
      <dsp:nvSpPr>
        <dsp:cNvPr id="0" name=""/>
        <dsp:cNvSpPr/>
      </dsp:nvSpPr>
      <dsp:spPr>
        <a:xfrm>
          <a:off x="2362009" y="2939"/>
          <a:ext cx="1200531" cy="800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4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/>
            <a:t>Πολυ-μικροβιακή περιτονίτιδα: ημέρες 1-3</a:t>
          </a:r>
        </a:p>
      </dsp:txBody>
      <dsp:txXfrm>
        <a:off x="2362009" y="2939"/>
        <a:ext cx="1200531" cy="800354"/>
      </dsp:txXfrm>
    </dsp:sp>
    <dsp:sp modelId="{3FE52124-473D-42C8-8A23-EC70AD8DB0A9}">
      <dsp:nvSpPr>
        <dsp:cNvPr id="0" name=""/>
        <dsp:cNvSpPr/>
      </dsp:nvSpPr>
      <dsp:spPr>
        <a:xfrm>
          <a:off x="1371540" y="803293"/>
          <a:ext cx="1590734" cy="320141"/>
        </a:xfrm>
        <a:custGeom>
          <a:avLst/>
          <a:gdLst/>
          <a:ahLst/>
          <a:cxnLst/>
          <a:rect l="0" t="0" r="0" b="0"/>
          <a:pathLst>
            <a:path>
              <a:moveTo>
                <a:pt x="1590734" y="0"/>
              </a:moveTo>
              <a:lnTo>
                <a:pt x="1590734" y="160070"/>
              </a:lnTo>
              <a:lnTo>
                <a:pt x="0" y="160070"/>
              </a:lnTo>
              <a:lnTo>
                <a:pt x="0" y="320141"/>
              </a:lnTo>
            </a:path>
          </a:pathLst>
        </a:custGeom>
        <a:noFill/>
        <a:ln w="3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8B83A-5281-4F92-A0A3-CBD0157DBDA6}">
      <dsp:nvSpPr>
        <dsp:cNvPr id="0" name=""/>
        <dsp:cNvSpPr/>
      </dsp:nvSpPr>
      <dsp:spPr>
        <a:xfrm>
          <a:off x="302095" y="1123434"/>
          <a:ext cx="2138890" cy="800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6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/>
            <a:t>Πολλαπλοί </a:t>
          </a:r>
          <a:r>
            <a:rPr lang="en-US" sz="1000" b="1" kern="1200"/>
            <a:t>gram(-) </a:t>
          </a:r>
          <a:r>
            <a:rPr lang="el-GR" sz="1000" b="1" kern="1200"/>
            <a:t>ή μικτοί </a:t>
          </a:r>
          <a:r>
            <a:rPr lang="en-US" sz="1000" b="1" kern="1200"/>
            <a:t>gram(+)</a:t>
          </a:r>
          <a:r>
            <a:rPr lang="el-GR" sz="1000" b="1" kern="1200"/>
            <a:t> και </a:t>
          </a:r>
          <a:r>
            <a:rPr lang="en-US" sz="1000" b="1" kern="1200"/>
            <a:t>gram(-)</a:t>
          </a:r>
          <a:endParaRPr lang="el-GR" sz="1000" b="1" kern="120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  </a:t>
          </a:r>
          <a:r>
            <a:rPr lang="el-GR" sz="1000" b="1" kern="1200"/>
            <a:t>Διερεύνισε τυχόν κοιλιακή παθολογία</a:t>
          </a:r>
        </a:p>
      </dsp:txBody>
      <dsp:txXfrm>
        <a:off x="302095" y="1123434"/>
        <a:ext cx="2138890" cy="800354"/>
      </dsp:txXfrm>
    </dsp:sp>
    <dsp:sp modelId="{0AD1C405-4A76-440C-A221-C62996C81462}">
      <dsp:nvSpPr>
        <dsp:cNvPr id="0" name=""/>
        <dsp:cNvSpPr/>
      </dsp:nvSpPr>
      <dsp:spPr>
        <a:xfrm>
          <a:off x="1325820" y="1923789"/>
          <a:ext cx="91440" cy="3201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141"/>
              </a:lnTo>
            </a:path>
          </a:pathLst>
        </a:custGeom>
        <a:noFill/>
        <a:ln w="3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4BA56-1186-45A0-8EE8-D2EDECCBB098}">
      <dsp:nvSpPr>
        <dsp:cNvPr id="0" name=""/>
        <dsp:cNvSpPr/>
      </dsp:nvSpPr>
      <dsp:spPr>
        <a:xfrm>
          <a:off x="378365" y="2243930"/>
          <a:ext cx="1986351" cy="800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/>
            <a:t>Άλλαξε την ΑΒ σε Μετρονιδαζόλη + αμπικιλλίνη, κεφταζιδίμη ή αμινογλυκοσίδη</a:t>
          </a:r>
        </a:p>
      </dsp:txBody>
      <dsp:txXfrm>
        <a:off x="378365" y="2243930"/>
        <a:ext cx="1986351" cy="800354"/>
      </dsp:txXfrm>
    </dsp:sp>
    <dsp:sp modelId="{14384393-4DC7-46D2-824C-CE6A0E43730E}">
      <dsp:nvSpPr>
        <dsp:cNvPr id="0" name=""/>
        <dsp:cNvSpPr/>
      </dsp:nvSpPr>
      <dsp:spPr>
        <a:xfrm>
          <a:off x="1325820" y="3044285"/>
          <a:ext cx="91440" cy="3201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141"/>
              </a:lnTo>
            </a:path>
          </a:pathLst>
        </a:custGeom>
        <a:noFill/>
        <a:ln w="3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C706B-C3CD-47AE-88F6-3138BB4689E6}">
      <dsp:nvSpPr>
        <dsp:cNvPr id="0" name=""/>
        <dsp:cNvSpPr/>
      </dsp:nvSpPr>
      <dsp:spPr>
        <a:xfrm>
          <a:off x="592263" y="3364426"/>
          <a:ext cx="1558553" cy="800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2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/>
            <a:t>Χειρουργική εξέταση</a:t>
          </a:r>
        </a:p>
      </dsp:txBody>
      <dsp:txXfrm>
        <a:off x="592263" y="3364426"/>
        <a:ext cx="1558553" cy="800354"/>
      </dsp:txXfrm>
    </dsp:sp>
    <dsp:sp modelId="{8BA8E278-131F-4249-9267-032DEB8336DE}">
      <dsp:nvSpPr>
        <dsp:cNvPr id="0" name=""/>
        <dsp:cNvSpPr/>
      </dsp:nvSpPr>
      <dsp:spPr>
        <a:xfrm>
          <a:off x="1325820" y="4164781"/>
          <a:ext cx="91440" cy="3201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141"/>
              </a:lnTo>
            </a:path>
          </a:pathLst>
        </a:custGeom>
        <a:noFill/>
        <a:ln w="3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490E10-8921-460F-A608-04D02EB6A43D}">
      <dsp:nvSpPr>
        <dsp:cNvPr id="0" name=""/>
        <dsp:cNvSpPr/>
      </dsp:nvSpPr>
      <dsp:spPr>
        <a:xfrm>
          <a:off x="498148" y="4484922"/>
          <a:ext cx="1746785" cy="800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2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/>
            <a:t>Σε περίπτωση λαπαροτομίας που δείχνει ενδο-κοιλιακή παθολογία: αφαίρεση καθετήρα</a:t>
          </a:r>
        </a:p>
      </dsp:txBody>
      <dsp:txXfrm>
        <a:off x="498148" y="4484922"/>
        <a:ext cx="1746785" cy="800354"/>
      </dsp:txXfrm>
    </dsp:sp>
    <dsp:sp modelId="{D37A82D5-A561-40F5-B603-52ED71C66A20}">
      <dsp:nvSpPr>
        <dsp:cNvPr id="0" name=""/>
        <dsp:cNvSpPr/>
      </dsp:nvSpPr>
      <dsp:spPr>
        <a:xfrm>
          <a:off x="1325820" y="5285277"/>
          <a:ext cx="91440" cy="3201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141"/>
              </a:lnTo>
            </a:path>
          </a:pathLst>
        </a:custGeom>
        <a:noFill/>
        <a:ln w="3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E9ECB-0B90-4307-8E42-B16419E6961B}">
      <dsp:nvSpPr>
        <dsp:cNvPr id="0" name=""/>
        <dsp:cNvSpPr/>
      </dsp:nvSpPr>
      <dsp:spPr>
        <a:xfrm>
          <a:off x="554615" y="5605418"/>
          <a:ext cx="1633851" cy="800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2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/>
            <a:t>Συνέχισε την ΑΒ για 14 ημέρες</a:t>
          </a:r>
        </a:p>
      </dsp:txBody>
      <dsp:txXfrm>
        <a:off x="554615" y="5605418"/>
        <a:ext cx="1633851" cy="800354"/>
      </dsp:txXfrm>
    </dsp:sp>
    <dsp:sp modelId="{5B7B914A-6EC6-44F1-966F-B8603EFC5E1F}">
      <dsp:nvSpPr>
        <dsp:cNvPr id="0" name=""/>
        <dsp:cNvSpPr/>
      </dsp:nvSpPr>
      <dsp:spPr>
        <a:xfrm>
          <a:off x="2962275" y="803293"/>
          <a:ext cx="1249525" cy="320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070"/>
              </a:lnTo>
              <a:lnTo>
                <a:pt x="1249525" y="160070"/>
              </a:lnTo>
              <a:lnTo>
                <a:pt x="1249525" y="320141"/>
              </a:lnTo>
            </a:path>
          </a:pathLst>
        </a:custGeom>
        <a:noFill/>
        <a:ln w="3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DE3E5-FEC0-44F0-946B-D85629820E70}">
      <dsp:nvSpPr>
        <dsp:cNvPr id="0" name=""/>
        <dsp:cNvSpPr/>
      </dsp:nvSpPr>
      <dsp:spPr>
        <a:xfrm>
          <a:off x="2801145" y="1123434"/>
          <a:ext cx="2821308" cy="800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6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/>
            <a:t>Πολλαπλοί </a:t>
          </a:r>
          <a:r>
            <a:rPr lang="en-US" sz="1000" b="1" kern="1200"/>
            <a:t>gram(+)</a:t>
          </a:r>
          <a:r>
            <a:rPr lang="el-GR" sz="1000" b="1" kern="1200"/>
            <a:t> μικρο-οργανισμοί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/>
            <a:t>Μόλυνση από άγγιγμα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/>
            <a:t>Εξέτασε μόλυνση του καθετήρα</a:t>
          </a:r>
          <a:r>
            <a:rPr lang="en-US" sz="1000" b="1" kern="1200"/>
            <a:t> </a:t>
          </a:r>
          <a:endParaRPr lang="el-GR" sz="1000" b="1" kern="1200"/>
        </a:p>
      </dsp:txBody>
      <dsp:txXfrm>
        <a:off x="2801145" y="1123434"/>
        <a:ext cx="2821308" cy="800354"/>
      </dsp:txXfrm>
    </dsp:sp>
    <dsp:sp modelId="{562741C2-B2F8-4E37-A7A2-679BB9F16FD8}">
      <dsp:nvSpPr>
        <dsp:cNvPr id="0" name=""/>
        <dsp:cNvSpPr/>
      </dsp:nvSpPr>
      <dsp:spPr>
        <a:xfrm>
          <a:off x="4166080" y="1923789"/>
          <a:ext cx="91440" cy="3201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141"/>
              </a:lnTo>
            </a:path>
          </a:pathLst>
        </a:custGeom>
        <a:noFill/>
        <a:ln w="3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66F84-732E-4BEF-8D82-A65728F95173}">
      <dsp:nvSpPr>
        <dsp:cNvPr id="0" name=""/>
        <dsp:cNvSpPr/>
      </dsp:nvSpPr>
      <dsp:spPr>
        <a:xfrm>
          <a:off x="3013609" y="2243930"/>
          <a:ext cx="2396380" cy="800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1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/>
            <a:t>Συνέχισε ΑΒ βάσει ευαισθησιών</a:t>
          </a:r>
        </a:p>
      </dsp:txBody>
      <dsp:txXfrm>
        <a:off x="3013609" y="2243930"/>
        <a:ext cx="2396380" cy="800354"/>
      </dsp:txXfrm>
    </dsp:sp>
    <dsp:sp modelId="{A093AA4F-9533-4895-B391-98C4A2DDC3FD}">
      <dsp:nvSpPr>
        <dsp:cNvPr id="0" name=""/>
        <dsp:cNvSpPr/>
      </dsp:nvSpPr>
      <dsp:spPr>
        <a:xfrm>
          <a:off x="3431454" y="3044285"/>
          <a:ext cx="780345" cy="320141"/>
        </a:xfrm>
        <a:custGeom>
          <a:avLst/>
          <a:gdLst/>
          <a:ahLst/>
          <a:cxnLst/>
          <a:rect l="0" t="0" r="0" b="0"/>
          <a:pathLst>
            <a:path>
              <a:moveTo>
                <a:pt x="780345" y="0"/>
              </a:moveTo>
              <a:lnTo>
                <a:pt x="780345" y="160070"/>
              </a:lnTo>
              <a:lnTo>
                <a:pt x="0" y="160070"/>
              </a:lnTo>
              <a:lnTo>
                <a:pt x="0" y="320141"/>
              </a:lnTo>
            </a:path>
          </a:pathLst>
        </a:custGeom>
        <a:noFill/>
        <a:ln w="3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DADBF-78DB-4C84-A49D-CEEB0061A9E6}">
      <dsp:nvSpPr>
        <dsp:cNvPr id="0" name=""/>
        <dsp:cNvSpPr/>
      </dsp:nvSpPr>
      <dsp:spPr>
        <a:xfrm>
          <a:off x="2831188" y="3364426"/>
          <a:ext cx="1200531" cy="800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2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/>
            <a:t>Χωρίς λοίμωξη εξόδου - σήραγγας: συνέχισε την ΑΒ</a:t>
          </a:r>
        </a:p>
      </dsp:txBody>
      <dsp:txXfrm>
        <a:off x="2831188" y="3364426"/>
        <a:ext cx="1200531" cy="800354"/>
      </dsp:txXfrm>
    </dsp:sp>
    <dsp:sp modelId="{FBEA69C7-2B87-42CC-8BAE-30ED547BB1B8}">
      <dsp:nvSpPr>
        <dsp:cNvPr id="0" name=""/>
        <dsp:cNvSpPr/>
      </dsp:nvSpPr>
      <dsp:spPr>
        <a:xfrm>
          <a:off x="3385734" y="4164781"/>
          <a:ext cx="91440" cy="3201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141"/>
              </a:lnTo>
            </a:path>
          </a:pathLst>
        </a:custGeom>
        <a:noFill/>
        <a:ln w="3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DA967-579E-4D4C-9834-6DC50A687370}">
      <dsp:nvSpPr>
        <dsp:cNvPr id="0" name=""/>
        <dsp:cNvSpPr/>
      </dsp:nvSpPr>
      <dsp:spPr>
        <a:xfrm>
          <a:off x="2831188" y="4484922"/>
          <a:ext cx="1200531" cy="800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2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/>
            <a:t>Συνέχισε την ΑΒ για 21 ημέρες βάσει κλινικής απάντησης</a:t>
          </a:r>
        </a:p>
      </dsp:txBody>
      <dsp:txXfrm>
        <a:off x="2831188" y="4484922"/>
        <a:ext cx="1200531" cy="800354"/>
      </dsp:txXfrm>
    </dsp:sp>
    <dsp:sp modelId="{727F781E-407A-46CA-B3C9-761F27512B07}">
      <dsp:nvSpPr>
        <dsp:cNvPr id="0" name=""/>
        <dsp:cNvSpPr/>
      </dsp:nvSpPr>
      <dsp:spPr>
        <a:xfrm>
          <a:off x="4211800" y="3044285"/>
          <a:ext cx="780345" cy="320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070"/>
              </a:lnTo>
              <a:lnTo>
                <a:pt x="780345" y="160070"/>
              </a:lnTo>
              <a:lnTo>
                <a:pt x="780345" y="320141"/>
              </a:lnTo>
            </a:path>
          </a:pathLst>
        </a:custGeom>
        <a:noFill/>
        <a:ln w="3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5521B0-EFBD-4C88-8377-A51B6645AF26}">
      <dsp:nvSpPr>
        <dsp:cNvPr id="0" name=""/>
        <dsp:cNvSpPr/>
      </dsp:nvSpPr>
      <dsp:spPr>
        <a:xfrm>
          <a:off x="4391879" y="3364426"/>
          <a:ext cx="1200531" cy="800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hueMod val="100000"/>
                <a:sat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ln>
          <a:noFill/>
        </a:ln>
        <a:effectLst>
          <a:glow rad="12700">
            <a:schemeClr val="accent2">
              <a:hueOff val="0"/>
              <a:satOff val="0"/>
              <a:lumOff val="0"/>
              <a:alphaOff val="0"/>
              <a:tint val="100000"/>
              <a:shade val="100000"/>
              <a:alpha val="50196"/>
              <a:hueMod val="100000"/>
              <a:satMod val="10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b="1" kern="1200"/>
            <a:t>Με λοίμωξη εξόδου-σήραγγας: αφαίρεση καθετήρα</a:t>
          </a:r>
        </a:p>
      </dsp:txBody>
      <dsp:txXfrm>
        <a:off x="4391879" y="3364426"/>
        <a:ext cx="1200531" cy="800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9/3/2011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ΚΛΙΝΙΚΕΣ ΟΔΗΓΙΕΣ ΓΙΑ ΤΙΣ ΛΟΙΜΩΞΕΙΣ ΑΣΘΕΝΩΝ ΥΠΟ ΠΕΡΙΤΟΝΑΪΚΗ ΚΑΘΑΡΣΗ (Ι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971600" y="3933056"/>
            <a:ext cx="7000924" cy="107157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INTERNATIONAL SOCIETY FOR PERITONEAL DIALYSIS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2010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UPDATE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Coagulase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-negative Staphylococcus</a:t>
            </a:r>
            <a:r>
              <a:rPr lang="el-GR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S. </a:t>
            </a:r>
            <a:r>
              <a:rPr lang="en-US" sz="2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epidermidis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etc)</a:t>
            </a:r>
            <a:endParaRPr lang="el-GR" sz="2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01419"/>
          </a:xfrm>
        </p:spPr>
        <p:txBody>
          <a:bodyPr>
            <a:normAutofit fontScale="85000" lnSpcReduction="10000"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περιτονίτιδα από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Coagulase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-negative Staphylococcus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ιλαμβανομένου του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S.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Epidermidis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οφείλεται στις περισσότερες των περιπτώσεων σε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μόλυνση από άγγιγμα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Γενικά είναι μιας 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μέτριας βαρύτητας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περιτονίτιδα που 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απαντά εύκολα στα ΑΒ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αλλά μερικές φορές 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μπορεί να υποτροπιάσει λόγω σχηματισμού βιο-μεμβράνης στον καθετήρα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και τότε επιβάλλεται η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απομάκρυνση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του καθετήρα (Τεκμηριωμένη γνώμη).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Σε πολλά κέντρα το ποσοστό των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Methicillin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-resistant St.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φθάνει το 50%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και τότε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 χορήγηση Βανκομυκίνης είναι αναγκαία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Ο χαρακτηρισμός της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ανθεκτικότητας στη Μεθικιλλίνη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πρέπει να γίνεται προσεκτικά και πολλές φορές είναι αναγκαίες οι μοριακές τεχνικές.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Coagulase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-negative Staphylococcus</a:t>
            </a:r>
            <a:r>
              <a:rPr lang="el-GR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S. </a:t>
            </a:r>
            <a:r>
              <a:rPr lang="en-US" sz="2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epidermidis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etc)</a:t>
            </a:r>
            <a:endParaRPr lang="el-GR" sz="2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67544" y="404664"/>
          <a:ext cx="82809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C1C66B-DE75-426C-B02E-1669FDE4F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CC1C66B-DE75-426C-B02E-1669FDE4F3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5FCF32-C3DC-440D-BD9E-32795E2FC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905FCF32-C3DC-440D-BD9E-32795E2FCD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A74038-B061-415B-92BE-77C454B0D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EFA74038-B061-415B-92BE-77C454B0D7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8F10C5-F42A-4BD7-84D5-151B97DA3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0A8F10C5-F42A-4BD7-84D5-151B97DA35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B0D365-CA71-4259-B69D-A00381459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13B0D365-CA71-4259-B69D-A003814591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6A860B-8DAB-4E48-98EA-DC8C2A3C8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CF6A860B-8DAB-4E48-98EA-DC8C2A3C87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48017A-8942-4E05-A9A4-8137C068B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4B48017A-8942-4E05-A9A4-8137C068B7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34B8B7-2C7C-4199-9113-7814870FD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B434B8B7-2C7C-4199-9113-7814870FD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111B6-BE56-48D6-A9A0-1595230E7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52F111B6-BE56-48D6-A9A0-1595230E71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AEA88D-8B8B-459A-820B-9DC974956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90AEA88D-8B8B-459A-820B-9DC9749563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8EF0C7-C73E-4899-AA67-862B3BCAC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D58EF0C7-C73E-4899-AA67-862B3BCAC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E2EF1E-4F46-4EEF-A455-DB59B1C7D8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A6E2EF1E-4F46-4EEF-A455-DB59B1C7D8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E4F3DC-BFD3-4172-BD14-730C72798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5FE4F3DC-BFD3-4172-BD14-730C727986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1503AB-B4AD-4CE3-9CAA-02FCF6C696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591503AB-B4AD-4CE3-9CAA-02FCF6C696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7E7538-4E93-499D-B4BC-7C383E30A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027E7538-4E93-499D-B4BC-7C383E30A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Streptococcus and </a:t>
            </a:r>
            <a:r>
              <a:rPr lang="en-US" sz="32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Enterococcus</a:t>
            </a:r>
            <a:r>
              <a:rPr lang="en-US" sz="3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(I)</a:t>
            </a:r>
            <a:endParaRPr lang="el-GR" sz="32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Η περιτονίτιδα από </a:t>
            </a:r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Streptococcus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είναι </a:t>
            </a:r>
            <a:r>
              <a:rPr lang="el-GR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σχετικά εύκολα θεραπεύσιμη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όχι όμως και εκείνη από Ε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nterococcus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που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πρέπει να θεραπεύεται με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 </a:t>
            </a:r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Αμπικιλλίνη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εφ όσον ο </a:t>
            </a:r>
            <a:r>
              <a:rPr lang="el-GR" b="1" dirty="0" err="1" smtClean="0"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-οργανισμός είναι ευαίσθητος (Γνώμη).</a:t>
            </a:r>
          </a:p>
          <a:p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Εάν ο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ανθεκτικός στην </a:t>
            </a:r>
            <a:r>
              <a:rPr lang="el-GR" b="1" dirty="0" err="1" smtClean="0">
                <a:latin typeface="Courier New" pitchFamily="49" charset="0"/>
                <a:cs typeface="Courier New" pitchFamily="49" charset="0"/>
              </a:rPr>
              <a:t>Βανκομυκίνη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εντερόκοκκος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Vancomycin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-resistant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enterococcus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VRE)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παραμένει ευαίσθητος στην </a:t>
            </a:r>
            <a:r>
              <a:rPr lang="el-GR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Αμπικιλλίνη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, το ίδιο ΑΒ παραμένει εκλογής για την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VRE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περιτονίτιδα. Διαφορετικά καλό είναι να χορηγηθεί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linezolid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Zyvoxid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ή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quinopristin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dalfopristin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Sinercid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Γνώμη). 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περιτονίτιδα από </a:t>
            </a:r>
            <a:r>
              <a:rPr lang="el-GR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εντερόκοκκο ή στρεπτόκοκκο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συνήθως προκαλεί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σοβαρό κοιλιακό άλγος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</a:t>
            </a:r>
          </a:p>
          <a:p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Αμπικιλλίνη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(125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mg/L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σε κάθε αλλαγή) μαζί με μια </a:t>
            </a:r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αμινογλυκοσίδη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Gentamycin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20mg/L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μια φορά την ημέρα) για την συνέργεια της στην καταπολέμηση του </a:t>
            </a:r>
            <a:r>
              <a:rPr lang="el-GR" dirty="0" err="1" smtClean="0"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-οργανισμού, είναι η κατάλληλη ΑΒ.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Επειδή οι εντερόκοκκοι προέρχονται συχνά από το γαστρεντερικό,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 πιθανότητα γαστρεντερικής παθολογίας πρέπει να εξεταστεί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αλλά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και η μετάδοση του μικροβίου από τα χέρια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είναι επίσης συχνή. Η συνύπαρξη και άλλων </a:t>
            </a:r>
            <a:r>
              <a:rPr lang="el-GR" dirty="0" err="1" smtClean="0"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-οργανισμών – και αναερόβιων που πρέπει επίσης να αναζητηθούν – αυξάνει την πιθανότητα </a:t>
            </a:r>
            <a:r>
              <a:rPr lang="el-GR" dirty="0" err="1" smtClean="0">
                <a:latin typeface="Courier New" pitchFamily="49" charset="0"/>
                <a:cs typeface="Courier New" pitchFamily="49" charset="0"/>
              </a:rPr>
              <a:t>ενδο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-κοιλιακής παθολογίας. Η εφαρμογή της μεθόδου πρέπει επίσης να διερευνηθεί.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Streptococcus and </a:t>
            </a:r>
            <a:r>
              <a:rPr lang="en-US" sz="32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Enterococcus</a:t>
            </a:r>
            <a:r>
              <a:rPr lang="en-US" sz="3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(I</a:t>
            </a:r>
            <a:r>
              <a:rPr lang="el-GR" sz="3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Ι</a:t>
            </a:r>
            <a:r>
              <a:rPr lang="en-US" sz="3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sz="32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περιτονίτιδα από εντερόκοκκο-στρεπτόκοκκο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μπορεί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επίσης να οφείλεται σε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λοίμωξη εξόδου ή σήραγγας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που πρέπει να διερευνηθούν.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Μερικοί στρεπτόκοκκοι προέρχονται από την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στοματική κοιλότητα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, η υγιεινή της οποίας πρέπει να εξετάζεται.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Πρόσφατη εργασία από το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ANZDATA Registry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έδειξε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ότι η περιτονίτιδα από </a:t>
            </a:r>
            <a:r>
              <a:rPr lang="el-GR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εντερόκκοκο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συνοδεύεται από υψηλά ποσοστά αφαίρεσης του καθετήρα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, μόνιμης μεταφοράς σε αιμοκάθαρση και σχετικά υψηλά ποσοστά θνησιμότητας (6%). Η έγκαιρη αφαίρεση του καθετήρα (1 εβδομάδα σε ανθεκτική περιτονίτιδα) φαίνεται ότι βελτιώνει τα παραπάνω ευρήματα.</a:t>
            </a:r>
          </a:p>
          <a:p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VRE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περιτονίτιδα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παρατηρείται συνήθως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μετά από πρόσφατη νοσηλεία-ΑΒ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Streptococcus and </a:t>
            </a:r>
            <a:r>
              <a:rPr lang="en-US" sz="28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Enterococcus</a:t>
            </a:r>
            <a:r>
              <a:rPr lang="en-US" sz="28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(I</a:t>
            </a:r>
            <a:r>
              <a:rPr lang="el-GR" sz="28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ΙΙ</a:t>
            </a:r>
            <a:r>
              <a:rPr lang="en-US" sz="28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sz="28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5" name="4 - Διάγραμμα"/>
          <p:cNvGraphicFramePr/>
          <p:nvPr/>
        </p:nvGraphicFramePr>
        <p:xfrm>
          <a:off x="179512" y="404664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62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967979-C66F-4E06-9241-87BD7A1BA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09967979-C66F-4E06-9241-87BD7A1BAE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FE5DB3-24B5-476E-87C5-620B6DB12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61FE5DB3-24B5-476E-87C5-620B6DB12D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5D7883-ED84-4899-B88E-B7E39F9F9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B85D7883-ED84-4899-B88E-B7E39F9F9B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4882C4-3988-4FC5-8A33-A5264EA88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924882C4-3988-4FC5-8A33-A5264EA888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EE1673-C595-418D-9498-E43B1990D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41EE1673-C595-418D-9498-E43B1990DA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47D034-1E21-4B12-8328-4F922007F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EF47D034-1E21-4B12-8328-4F922007FC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E654ED-5F77-42D9-A8C3-800B7E3DE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A1E654ED-5F77-42D9-A8C3-800B7E3DE4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4025FD-7F59-4484-8C9C-000DD5FFAC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BB4025FD-7F59-4484-8C9C-000DD5FFAC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66F257-F3F6-4DD4-AE09-554B8865EA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1866F257-F3F6-4DD4-AE09-554B8865EA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19C168-8BAB-4B90-A89D-DB39B1A14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7319C168-8BAB-4B90-A89D-DB39B1A141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5BBDD7-5C18-4A2A-84CB-5FC56D8E4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A25BBDD7-5C18-4A2A-84CB-5FC56D8E48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077E82-85A5-4C0C-86F7-67963DB5E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5D077E82-85A5-4C0C-86F7-67963DB5E0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549EF3-71DC-4435-A1DF-0910E0F67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98549EF3-71DC-4435-A1DF-0910E0F670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984149-CA69-4BA2-979D-1C8FD27A4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ED984149-CA69-4BA2-979D-1C8FD27A4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4C72B6-4603-40A1-8F51-59491F5C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9E4C72B6-4603-40A1-8F51-59491F5C92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159E65-E865-4E93-965A-19D80DFB6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C1159E65-E865-4E93-965A-19D80DFB61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8E25E0-1000-4FA6-B11A-D027FFC0E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dgm id="{148E25E0-1000-4FA6-B11A-D027FFC0E0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Staphylococcus </a:t>
            </a:r>
            <a:r>
              <a:rPr lang="en-US" sz="28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aureus</a:t>
            </a:r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(I)</a:t>
            </a:r>
            <a:endParaRPr lang="el-GR" sz="2800" b="1" dirty="0">
              <a:solidFill>
                <a:schemeClr val="tx2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S. </a:t>
            </a:r>
            <a:r>
              <a:rPr lang="en-US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aureus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ι η αιτία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σοβαρών περιτονίτιδων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 Αν και μπορεί να μεταδοθεί από επαφή,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συχνά οφείλεται σε λοίμωξη του καθετήρα (εξόδου ή σήραγγας)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Περιτονίτιδα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μαζί με λοίμωξη εξόδου ή σήραγγας από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S. </a:t>
            </a:r>
            <a:r>
              <a:rPr lang="en-US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Aureus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είναι σπάνιο να απαντήσει σε ΑΒ χωρίς απομάκρυνση του περιτοναϊκού καθετήρα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 (Τεκμηριωμένη γνώμη).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Ριφαμπικίνη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μπορεί να δοθεί ως βοηθητική-προφυλακτική θεραπεία για τον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S.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aureus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αλλά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πάντα σε συνδυασμό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με άλλο ΑΒ όχι μόνη της.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Εάν είναι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MRSA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methicillin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-resistant S. </a:t>
            </a:r>
            <a:r>
              <a:rPr lang="en-US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aureus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τότε η πιθανότητα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αφαίρεσης του περιτοναϊκού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καθετήρα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αυξάνεται συγκριτικά με το ευαίσθητο σε </a:t>
            </a:r>
            <a:r>
              <a:rPr lang="el-GR" dirty="0" err="1" smtClean="0">
                <a:latin typeface="Courier New" pitchFamily="49" charset="0"/>
                <a:cs typeface="Courier New" pitchFamily="49" charset="0"/>
              </a:rPr>
              <a:t>μεθικιλλίνη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στέλεχος.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Ριφαμπικίνη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per </a:t>
            </a:r>
            <a:r>
              <a:rPr lang="en-US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os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600 mg/day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σε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μια ή δυο δόσεις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μπορεί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να συνδυαστεί με τα ΙΡ χορηγούμενα ΑΒ αλλά όχι περισσότερο από 1 εβδομάδα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γιατί αναπτύσσεται εύκολα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ανθεκτικότητα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Επίσης όπου υπάρχει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υποψία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TBC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πρέπει να φυλάσσεται γι αυτή την χρήση. 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Staphylococcus </a:t>
            </a:r>
            <a:r>
              <a:rPr lang="en-US" sz="28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aureus</a:t>
            </a:r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(I</a:t>
            </a:r>
            <a:r>
              <a:rPr lang="el-GR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Ι</a:t>
            </a:r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sz="2800" b="1" dirty="0">
              <a:solidFill>
                <a:schemeClr val="tx2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 </a:t>
            </a:r>
            <a:r>
              <a:rPr lang="el-GR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Βανκομυκίνη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μπορεί να χορηγηθεί σε δόση από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15-30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mg/kg,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IP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μέχρι 2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Ένα τυπικό πρωτόκολλο για ασθενή 50-60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kg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είναι 1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err="1" smtClean="0">
                <a:latin typeface="Courier New" pitchFamily="49" charset="0"/>
                <a:cs typeface="Courier New" pitchFamily="49" charset="0"/>
              </a:rPr>
              <a:t>Βανκομυκίνης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κάθε 5 ημέρες.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 </a:t>
            </a:r>
            <a:r>
              <a:rPr lang="en-US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Teichoplanin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15 mg/kg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ανά 5-7 ημέρες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αποτελεί εναλλακτική λύση.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Φαίνεται ότι μπορεί να δοθεί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τόσο σε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CAPD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όσο και σε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APD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 H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διάρκεια της θεραπείας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πρέπει να είναι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3 εβδομάδες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Έχει παρουσιαστεί 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ανθεκτικότητα σε </a:t>
            </a:r>
            <a:r>
              <a:rPr lang="el-GR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Βανκομυκίνη</a:t>
            </a:r>
            <a:r>
              <a:rPr lang="el-G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για τον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S. </a:t>
            </a:r>
            <a:r>
              <a:rPr lang="en-US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aureus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Η κατάχρηση της </a:t>
            </a:r>
            <a:r>
              <a:rPr lang="el-GR" dirty="0" err="1" smtClean="0">
                <a:latin typeface="Courier New" pitchFamily="49" charset="0"/>
                <a:cs typeface="Courier New" pitchFamily="49" charset="0"/>
              </a:rPr>
              <a:t>Βανκομυκίνης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φαίνεται πως ευθύνεται. Σε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VRSA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λύση φαίνεται να αποτελούν τα </a:t>
            </a:r>
            <a:r>
              <a:rPr lang="en-US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linezolid,daptomycin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quinupristin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dalfopristin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Staphylococcus </a:t>
            </a:r>
            <a:r>
              <a:rPr lang="en-US" sz="28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aureus</a:t>
            </a:r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(I</a:t>
            </a:r>
            <a:r>
              <a:rPr lang="el-GR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Ι</a:t>
            </a:r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I)</a:t>
            </a:r>
            <a:endParaRPr lang="el-GR" sz="2800" b="1" dirty="0">
              <a:solidFill>
                <a:schemeClr val="tx2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67544" y="548680"/>
            <a:ext cx="8229600" cy="936104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kumimoji="0" lang="el-GR" sz="3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Περαιτέρω θεραπευτικός χειρισμός της περιτονίτιδας 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(</a:t>
            </a:r>
            <a:r>
              <a:rPr lang="el-GR" sz="38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Ι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8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67544" y="1844824"/>
            <a:ext cx="8424936" cy="3888432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Όταν γίνουν γνωστά τα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αποτελέσματα της καλλιέργειας και των ευαισθησιών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σε ΑΒ η χορήγηση τους πρέπει να διαφοροποιηθεί και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να εστιαστεί ανάλογα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Σε όσους ασθενείς η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υπολειπόμενη νεφρική λειτουργία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είναι υπολογίσιμη (&gt;5 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ml/min)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η δόση των ΑΒ πρέπει να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προσαρμοστεί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ανάλογα (Γνώμη). 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l-GR" sz="62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Διάγραμμα"/>
          <p:cNvGraphicFramePr/>
          <p:nvPr/>
        </p:nvGraphicFramePr>
        <p:xfrm>
          <a:off x="1514475" y="357187"/>
          <a:ext cx="6115050" cy="614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46342C-9753-4410-AB42-9F28761BD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FA46342C-9753-4410-AB42-9F28761BDC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193DBE-DB8D-4CCF-BA99-B3183B719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E5193DBE-DB8D-4CCF-BA99-B3183B7191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4E49E6-6AAB-414E-8C7E-5DA4D1D3C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614E49E6-6AAB-414E-8C7E-5DA4D1D3CB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503F7A-D557-45EE-9523-7C35947479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CA503F7A-D557-45EE-9523-7C35947479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8028CA-E5B2-4F80-A20C-754E90155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D88028CA-E5B2-4F80-A20C-754E90155C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541F9D-EA2F-487E-AD96-C1C61F04F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B7541F9D-EA2F-487E-AD96-C1C61F04F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69D843-12D2-4E1C-BC72-8BC7EC56F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D669D843-12D2-4E1C-BC72-8BC7EC56FF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C9B320-AF84-483F-85CE-F966A65B2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98C9B320-AF84-483F-85CE-F966A65B24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4ADEEA-668B-4B2D-BDCF-682BE559C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1A4ADEEA-668B-4B2D-BDCF-682BE559CD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4F7CD3-B55C-46D9-9003-6990F32A9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D44F7CD3-B55C-46D9-9003-6990F32A93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851584-F784-40F8-AD24-9982D250FC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4D851584-F784-40F8-AD24-9982D250FC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B86A85-00FD-4C01-8921-3554D94A5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0DB86A85-00FD-4C01-8921-3554D94A5F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63CF7F-659C-4849-B1DD-4C96CBDF6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1B63CF7F-659C-4849-B1DD-4C96CBDF6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025666-6AA5-4B53-BDAC-1EDF7B6CA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64025666-6AA5-4B53-BDAC-1EDF7B6CA4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027DD4-A841-4D74-84E6-274835BAC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03027DD4-A841-4D74-84E6-274835BAC7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3918C2-213F-4924-85A0-1E3E4AB6F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273918C2-213F-4924-85A0-1E3E4AB6F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EA166C-BFD0-47F5-8C87-48F7C3A2D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A0EA166C-BFD0-47F5-8C87-48F7C3A2D4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07288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Περιτονίτιδα από </a:t>
            </a:r>
            <a:r>
              <a:rPr lang="en-US" sz="32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Corynebacterium</a:t>
            </a:r>
            <a:endParaRPr lang="el-GR" sz="3200" b="1" dirty="0">
              <a:solidFill>
                <a:schemeClr val="accent4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Corynebacterium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αποτελεί μια </a:t>
            </a:r>
            <a:r>
              <a:rPr lang="el-GR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όχι συχνή αλλά σημαντική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αιτία περιτονίτιδας και λοιμώξεως εξόδου. </a:t>
            </a:r>
            <a:r>
              <a:rPr lang="el-GR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Πλήρης ίαση με ΑΒ είναι συνήθως δυνατή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(Γνώμη).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Το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Corynebacterium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ανήκει στη φυσιολογική χλωρίδα του δέρματος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αλλά τα τελευταία χρόνια φάνηκε ότι είναι το αίτιο δυνητικά σοβαρών λοιμώξεων μεταξύ των οποίων και περιτονίτιδας.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Περιτονίτιδα με αρνητική καλλιέργεια</a:t>
            </a:r>
            <a:endParaRPr lang="el-GR" sz="28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Εάν μια Μονάδα έχει ποσοστό αρνητικών καλλιεργειών &gt; 20% πρέπει να επανεξετάσει και να βελτιώσει την μεθοδολογία των καλλιεργειών της (Γνώμη).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Εάν ο αριθμός των κυττάρων δείχνει ενεργό λοίμωξη, πρέπει να γίνουν </a:t>
            </a:r>
            <a:r>
              <a:rPr lang="el-GR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ειδικές καλλιέργειες για </a:t>
            </a:r>
            <a:r>
              <a:rPr lang="en-US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Legionella</a:t>
            </a:r>
            <a:r>
              <a:rPr lang="en-US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, slow growing bacteria, Campylobacter, fungi, </a:t>
            </a:r>
            <a:r>
              <a:rPr lang="en-US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Ureaplasma</a:t>
            </a:r>
            <a:r>
              <a:rPr lang="en-US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Mycoplasma</a:t>
            </a:r>
            <a:r>
              <a:rPr lang="en-US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Enterovirus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Πρακτικά </a:t>
            </a:r>
            <a:r>
              <a:rPr lang="el-GR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ένας σημαντικός αριθμός περιτονίτιδων με αρνητική καλλιέργεια οφείλεται σε </a:t>
            </a:r>
            <a:r>
              <a:rPr lang="en-US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gram(+)</a:t>
            </a:r>
            <a:r>
              <a:rPr lang="el-GR" b="1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μικρόβια μετά από μόλυνση εξ επαφής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Εάν ο ασθενής βελτιώνεται με την συνήθη ΑΒ την αφήνουμε. Εάν η περιτονίτιδα αποδειχθεί ανθεκτική, αφαιρούμε τον καθετήρα.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Διάγραμμα"/>
          <p:cNvGraphicFramePr/>
          <p:nvPr/>
        </p:nvGraphicFramePr>
        <p:xfrm>
          <a:off x="1443037" y="260648"/>
          <a:ext cx="6153299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71E9EC-5AA2-4940-9E8F-64E683A39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371E9EC-5AA2-4940-9E8F-64E683A39A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674883-1713-4F20-8AF0-C0A79AE47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4E674883-1713-4F20-8AF0-C0A79AE47D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7959C8-2FD0-4226-B40B-33FF1C37B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2C7959C8-2FD0-4226-B40B-33FF1C37B3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752624-A8D0-4CC9-97C0-49CB1A368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52752624-A8D0-4CC9-97C0-49CB1A3680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A0700C-5971-41D8-9691-0FB1E8E5B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21A0700C-5971-41D8-9691-0FB1E8E5B1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FDA160-E791-4162-9E8A-5CE7D220F0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24FDA160-E791-4162-9E8A-5CE7D220F0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E91E7C-EF35-4E9C-9CE8-540905430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98E91E7C-EF35-4E9C-9CE8-540905430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52B4EE-622A-4419-AFCF-FE9C90779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BD52B4EE-622A-4419-AFCF-FE9C90779C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1989EC-C33D-41D9-90D6-9A40701C0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B61989EC-C33D-41D9-90D6-9A40701C00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BBF9CC-4D6F-4F29-849E-CD50CFA21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79BBF9CC-4D6F-4F29-849E-CD50CFA212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DB189C-7343-41B4-A454-1AB433E19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81DB189C-7343-41B4-A454-1AB433E196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BCDA37-6739-4C07-8BE5-5FDA27B73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DABCDA37-6739-4C07-8BE5-5FDA27B73B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E8F02B-ECA7-4051-B42F-BB6E63775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E7E8F02B-ECA7-4051-B42F-BB6E637756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11C2F-8D57-45E7-B9E1-DAE61FC34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CF811C2F-8D57-45E7-B9E1-DAE61FC343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CB2E6A-E713-4808-8E8E-1AEEE7F7C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E5CB2E6A-E713-4808-8E8E-1AEEE7F7CC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C09981-3D92-459C-94B9-7448772A7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39C09981-3D92-459C-94B9-7448772A7B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812D10-6BE0-4B2F-A152-1D1AE1416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10812D10-6BE0-4B2F-A152-1D1AE14163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AD5E7-9312-427F-8D1C-2C696C06F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739AD5E7-9312-427F-8D1C-2C696C06F8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C77749-DBB6-4007-9F24-5F0EE3FCF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58C77749-DBB6-4007-9F24-5F0EE3FCF9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DD36CD-B36E-4A41-992A-333EEE557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graphicEl>
                                              <a:dgm id="{78DD36CD-B36E-4A41-992A-333EEE5573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22C03F-F6BC-43C7-8DB3-AEABDD3BF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graphicEl>
                                              <a:dgm id="{F122C03F-F6BC-43C7-8DB3-AEABDD3BFA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415318-0250-4C63-BAE9-CFBDA9A48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graphicEl>
                                              <a:dgm id="{4A415318-0250-4C63-BAE9-CFBDA9A48A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4420E1-DCBF-44E6-AF91-903841CE12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>
                                            <p:graphicEl>
                                              <a:dgm id="{8C4420E1-DCBF-44E6-AF91-903841CE12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Περιτονίτιδα από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Pseudomonas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aeruginosa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(I)</a:t>
            </a:r>
            <a:endParaRPr lang="el-GR" sz="2800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Η περιτονίτιδα από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P.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aeruginosa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όπως και αυτή από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S.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aureus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σχετίζεται συχνά με λοίμωξη του καθετήρα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και σ αυτή την περίπτωση η αφαίρεση του  είναι αναγκαία.</a:t>
            </a:r>
          </a:p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Για την θεραπεία της χρειάζονται πάντα 2 αντιβιοτικά.(Τεκμηριωμένη γνώμη)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Περιτονίτιδα από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Pseudomonas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aeruginosa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(I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Ι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περιτονίτιδα από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P.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aeruginosa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είναι συνήθως βαριάς μορφής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Όταν χρειαστεί να αφαιρεθεί ο καθετήρας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(λόγω λοίμωξης εξόδου ή σήραγγας)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η ΑΒ πρέπει να συνεχιστεί για 2 εβδομάδες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επιπλέον ενώ ο ασθενής βρίσκεται σε αιμοκάθαρση.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Σε πρόσφατη δημοσίευση με 192 περιστατικά φάνηκε ότι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η περιτονίτιδα με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P.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aeruginosa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αυξάνει την συχνότητα της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νοσοκομειακής περίθαλψης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συνοδεύεται από υψηλά ποσοστά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αφαίρεσης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του καθετήρα και μόνιμης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μεταφοράς σε αιμοκάθαρση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αλλά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όχι και υψηλά ποσοστά θνησιμότητας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Μια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κινολόνη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μπορεί να είναι το δεύτερο ΑΒ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που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θα συνοδεύει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την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κεφταζιδίμη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κεφιπίμη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τομπραμυκίνη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ή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πιπερακικλίνη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Για προφύλαξη,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επαναλαμβανόμενες,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υπόστροφες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ή ανθεκτικές λοιμώξεις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εξόδου με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P.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aeruginosa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πρέπει να αντιμετωπίζονται με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αφαίρεση του καθετήρα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Σ αυτή την περίπτωση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ο καθετήρας μπορεί να επανατοποθετηθεί αμέσως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σε αντίθεση με την περίπτωση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περιτονίτιδας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που η επανατοποθέτηση πρέπει να γίνει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σε δεύτερο χρόνο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Περιτονίτιδα από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Pseudomonas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aeruginosa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(I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ΙΙ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Διάγραμμα"/>
          <p:cNvGraphicFramePr/>
          <p:nvPr/>
        </p:nvGraphicFramePr>
        <p:xfrm>
          <a:off x="755576" y="332655"/>
          <a:ext cx="7632848" cy="6264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541B1-D922-4C81-A163-8009F1C87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E9541B1-D922-4C81-A163-8009F1C872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23364D-8277-4C52-8274-A305437B3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4223364D-8277-4C52-8274-A305437B30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09A390-9C56-4D20-A1C1-9A19FCB3D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AD09A390-9C56-4D20-A1C1-9A19FCB3D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7C009E-CFEE-4A84-9FC5-37845FC06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9C7C009E-CFEE-4A84-9FC5-37845FC06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6221C1-86AA-441A-B6D4-B0094ECE2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796221C1-86AA-441A-B6D4-B0094ECE29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6E82B3-3699-463C-B3DA-A847D36B4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116E82B3-3699-463C-B3DA-A847D36B44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0B342B-6458-4875-BD72-F83C2673C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D30B342B-6458-4875-BD72-F83C2673CE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F54EEA-7C41-4E46-939C-8D3C372B6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CCF54EEA-7C41-4E46-939C-8D3C372B61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6808FB-A148-4498-8110-E5CB708B6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7F6808FB-A148-4498-8110-E5CB708B66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B43643-9794-4A5D-A4D1-705E305EB8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00B43643-9794-4A5D-A4D1-705E305EB8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EF510-7B96-4AC5-B6A8-254E3E501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936EF510-7B96-4AC5-B6A8-254E3E501C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CB4E2A-4DFC-4242-806C-2DA7928BE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87CB4E2A-4DFC-4242-806C-2DA7928BE6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68005C-1929-4F32-818D-206395564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D968005C-1929-4F32-818D-2063955648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67FDBD-DBDB-47DB-8FDF-E5FE1A630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C267FDBD-DBDB-47DB-8FDF-E5FE1A630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D651CD-B693-4F93-9767-93F0A895E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22D651CD-B693-4F93-9767-93F0A895E4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A9F4A2-EA8F-46E6-B185-3863E2CC7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65A9F4A2-EA8F-46E6-B185-3863E2CC7B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659081-4209-4A63-901F-CD0885617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64659081-4209-4A63-901F-CD0885617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5BA7E8-A45A-4364-9509-D0D472B77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AB5BA7E8-A45A-4364-9509-D0D472B77E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DCDB72-7E93-4C1B-8F27-266CBFF99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5DDCDB72-7E93-4C1B-8F27-266CBFF99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Περιτονίτιδα από άλλους μεμονωμένους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Gram(-)</a:t>
            </a:r>
            <a:r>
              <a:rPr lang="el-GR" sz="32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sz="3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-οργανισμούς</a:t>
            </a:r>
            <a:endParaRPr lang="el-GR" sz="32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Η περιτονίτιδα από άλλους μεμονωμένους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gram(-)</a:t>
            </a:r>
            <a:r>
              <a:rPr lang="el-GR" b="1" dirty="0" err="1" smtClean="0"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-οργανισμούς οφείλεται σε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μόλυνση από άγγιγμα, σε λοίμωξη του στομίου εξόδου ή δια-τοιχωματική μετανάστευση μικροβίων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από το έντερο λόγω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δυσκοιλιότητας, </a:t>
            </a:r>
            <a:r>
              <a:rPr lang="el-GR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εκκολπωματίτιδας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ή κολίτιδας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(Τεκμηριωμένη γνώμη). 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Ανάλογα με τα μικρόβια (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E. coli,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Klebsiella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Proteus etc)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και την ευαισθησία, μια </a:t>
            </a:r>
            <a:r>
              <a:rPr lang="el-GR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κινολόνη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ή </a:t>
            </a:r>
            <a:r>
              <a:rPr lang="el-GR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κεφαλοσπορίνη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μπορεί να είναι το ΑΒ εκλογής.</a:t>
            </a:r>
          </a:p>
          <a:p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Όταν σχηματιστεί </a:t>
            </a:r>
            <a:r>
              <a:rPr lang="el-GR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βιο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-μεμβράνη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, το κλινικό αποτέλεσμα δεν είναι ανάλογο των εργαστηριακών ευαισθησιών.</a:t>
            </a:r>
          </a:p>
          <a:p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Μια πρόσφατη αναδρομική μελέτη με 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210 περιπτώσεις 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έδειξε ότι ο 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μεγαλύτερος παράγοντας κινδύνου για την ανάπτυξη αντίστασης 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στη θεραπεία είναι 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η πρόσφατη χρήση ΑΒ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Οι </a:t>
            </a:r>
            <a:r>
              <a:rPr lang="el-GR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-οργανισμοί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SPICE (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Serratia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Pseudomonas,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Indol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-positive organisms such as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Providecia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Citrobacter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Enterobacter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φαίνεται πως ενέχουν 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υψηλό κίνδυνο υποτροπής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. Φαίνεται πως 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διπλή ΑΒ 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βελτιώνει τα αποτελέσματα.</a:t>
            </a:r>
          </a:p>
          <a:p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κλινική πορεία 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των περιτονίτιδων από </a:t>
            </a:r>
            <a:r>
              <a:rPr lang="el-GR" sz="1600" dirty="0" err="1" smtClean="0">
                <a:latin typeface="Courier New" pitchFamily="49" charset="0"/>
                <a:cs typeface="Courier New" pitchFamily="49" charset="0"/>
              </a:rPr>
              <a:t>μεμονωμέν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l-GR" sz="1600" dirty="0" err="1" smtClean="0">
                <a:latin typeface="Courier New" pitchFamily="49" charset="0"/>
                <a:cs typeface="Courier New" pitchFamily="49" charset="0"/>
              </a:rPr>
              <a:t>υς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gram(-)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err="1" smtClean="0"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-οργανισμούς είναι 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πιο επιβαρυμένη 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απ ότι η αντίστοιχη με μεμονωμένους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gram(+).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 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απομόνωση του </a:t>
            </a:r>
            <a:r>
              <a:rPr lang="el-GR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-οργανισμού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Stenotrophomonas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χρειάζεται ιδιαίτερη προσοχή γιατί είναι ευαίσθητος σε λίγα ΑΒ και συνήθως 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ακολουθεί την χορήγηση </a:t>
            </a:r>
            <a:r>
              <a:rPr lang="el-GR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κινολονών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καρβαπενεμών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και </a:t>
            </a:r>
            <a:r>
              <a:rPr lang="el-GR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κεφαλοσπορινών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3</a:t>
            </a:r>
            <a:r>
              <a:rPr lang="el-GR" sz="1600" b="1" baseline="300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ης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και 4</a:t>
            </a:r>
            <a:r>
              <a:rPr lang="el-GR" sz="1600" b="1" baseline="300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ης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γεννειάς</a:t>
            </a:r>
            <a:r>
              <a:rPr lang="el-GR" sz="16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l-G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Περιτονίτιδα από άλλους μεμονωμένους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Gram(-)</a:t>
            </a:r>
            <a:r>
              <a:rPr lang="el-GR" sz="2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-οργανισμούς</a:t>
            </a:r>
            <a:endParaRPr lang="el-GR" sz="28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Επιτροπή επαναλαμβάνει ότι για την </a:t>
            </a:r>
            <a:r>
              <a:rPr lang="el-GR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φαρμακοκινητική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των ΑΒ υπάρχουν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πολύ λίγα δεδομένα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όσον αφορά την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 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Τα ΑΒ πρέπει να χορηγούνται κατά την διάρκεια της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μακράς παραμονής του διαλύματος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καθώς χορήγηση στις σύντομης διάρκειας αλλαγές την νύχτα δεν επιτρέπει την επαρκή απορρόφηση τους.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Υπάρχουν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κάποια στοιχεία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που υποστηρίζουν ότι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στην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APD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 περιτοναϊκή κάθαρση των ΑΒ είναι ταχύτερη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Τέλος, οι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high transporters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πιθανώς να απορροφούν τα ΑΒ πιο γρήγορα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και αυτό πρέπει να λαμβάνεται υπ όψιν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μαζί με την ύπαρξη της τυχόν σημαντικής υπολειπόμενης διούρησης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- Τίτλος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kumimoji="0" lang="el-GR" sz="3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Περαιτέρω θεραπευτικός χειρισμός της περιτονίτιδας 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(</a:t>
            </a:r>
            <a:r>
              <a:rPr lang="el-GR" sz="38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ΙΙ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8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Διάγραμμα"/>
          <p:cNvGraphicFramePr/>
          <p:nvPr/>
        </p:nvGraphicFramePr>
        <p:xfrm>
          <a:off x="1762125" y="260647"/>
          <a:ext cx="5619750" cy="6336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3 - Ευθύγραμμο βέλος σύνδεσης"/>
          <p:cNvCxnSpPr/>
          <p:nvPr/>
        </p:nvCxnSpPr>
        <p:spPr>
          <a:xfrm rot="5400000">
            <a:off x="4752020" y="4113076"/>
            <a:ext cx="720080" cy="648072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FDCDEF-0159-4CC4-943B-B1CBDDB4F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74FDCDEF-0159-4CC4-943B-B1CBDDB4FF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4C8BD0-8771-463F-9EBD-AA3DE849A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774C8BD0-8771-463F-9EBD-AA3DE849A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0B705E-FCDD-4FF4-AD55-39FF1B339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CD0B705E-FCDD-4FF4-AD55-39FF1B339F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964120-1B19-4CB6-808F-E807CF432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9E964120-1B19-4CB6-808F-E807CF4324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764B6B-6C0C-4DB1-81CB-E5C17059D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C3764B6B-6C0C-4DB1-81CB-E5C17059D5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9D2AF4-AD7A-4B0B-BC56-D94FAD2FC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CE9D2AF4-AD7A-4B0B-BC56-D94FAD2FC9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EC6E50-FDE7-4180-B248-64076544BC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15EC6E50-FDE7-4180-B248-64076544BC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8C522A-8BC0-4D1E-B66D-A03885CB7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7B8C522A-8BC0-4D1E-B66D-A03885CB72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4EFA80-27BB-4F81-A6A1-C626D5F66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3E4EFA80-27BB-4F81-A6A1-C626D5F66D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F10192-C259-4031-A4E0-C59B357D9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27F10192-C259-4031-A4E0-C59B357D9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9A1B35-B76F-462E-ACB5-7CB9B0489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E79A1B35-B76F-462E-ACB5-7CB9B0489E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96DE6F-3F17-4E3C-8339-4D41D5DB9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4696DE6F-3F17-4E3C-8339-4D41D5DB91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9C0CEE-CD85-4DA4-8A78-92281313C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589C0CEE-CD85-4DA4-8A78-92281313CB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1C87DC-EF4A-4943-9794-48071239CB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8B1C87DC-EF4A-4943-9794-48071239CB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E08E65-8E83-4E6B-81BB-625A417C4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56E08E65-8E83-4E6B-81BB-625A417C43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C28789-2D21-4CD7-BDB4-DBC0B69FF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3DC28789-2D21-4CD7-BDB4-DBC0B69FF8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4A7C3D-AB73-4D63-BB9C-2FF763B7D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904A7C3D-AB73-4D63-BB9C-2FF763B7D5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013628-03EE-42B5-B9A2-8A2C0C3F9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4B013628-03EE-42B5-B9A2-8A2C0C3F9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8CF470-0B3E-4CDE-BFBC-FA05175111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5D8CF470-0B3E-4CDE-BFBC-FA05175111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Πολύ-μικροβιακή περιτονίτιδα (Ι)</a:t>
            </a:r>
            <a:endParaRPr lang="el-GR" sz="3200" b="1" dirty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Εάν στην καλλιέργεια αναπτυχθούν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πολλαπλοί </a:t>
            </a:r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-οργανισμοί εντερικής προέλευσης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, ιδιαίτερα αν ανάμεσα τους περιλαμβάνονται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και αναερόβια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ο κίνδυνος θανάτου αυξάνεται και χρειάζεται χειρουργική εκτίμηση (Τεκμηριωμένη γνώμη)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Περιτονίτιδα οφειλόμενη σε πολλαπλούς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gram(+)</a:t>
            </a:r>
            <a:r>
              <a:rPr lang="el-GR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-οργανισμούς απαντάει, γενικά, πολύ καλά στα ΑΒ (Τεκμηριωμένη γνώμη).</a:t>
            </a:r>
            <a:endParaRPr lang="el-GR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Στην περίπτωση των πολλαπλών </a:t>
            </a:r>
            <a:r>
              <a:rPr lang="el-GR" dirty="0" err="1" smtClean="0"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-οργανισμών εντερικής προέλευσης, η ύπαρξη </a:t>
            </a:r>
            <a:r>
              <a:rPr lang="el-GR" b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ενδο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-κοιλιακής παθολογίας όπως </a:t>
            </a:r>
            <a:r>
              <a:rPr lang="el-GR" b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εκκολπωματίτιδας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b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χολεκυστίτιδας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ισχαιμίας του εντέρου, </a:t>
            </a:r>
            <a:r>
              <a:rPr lang="el-GR" b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σκωληκοειδίτιδος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κλπ είναι αυξημένη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Κλινική παρουσίαση με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υπόταση, σήψη, γαλακτική οξέωση ή/και </a:t>
            </a:r>
            <a:r>
              <a:rPr lang="el-GR" b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αμυλασαιμία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πρέπει να εγείρει πιθανότητα ύπαρξης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χειρουργικής κοιλίας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Μια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χρώση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gram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με ανάπτυξη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πολλαπλών </a:t>
            </a:r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-οργανισμών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μπορεί να είναι ενδεικτική της εντερικής τους προέλευσης.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Στη περίπτωση αυτή η </a:t>
            </a:r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μετρονιδαζόλη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μαζί με </a:t>
            </a:r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αμπικιλίνη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και </a:t>
            </a:r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κεφταζιδίμη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ή </a:t>
            </a:r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αμινογλυκοσίδη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είναι τα ΑΒ εκλογής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Πολύ-μικροβιακή περιτονίτιδα (ΙΙ)</a:t>
            </a:r>
            <a:endParaRPr lang="el-GR" sz="3200" b="1" dirty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Σε περίπτωση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υψηλής υποψίας για </a:t>
            </a:r>
            <a:r>
              <a:rPr lang="el-GR" b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ενδοκοιλιακή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παθολογία ή επί </a:t>
            </a:r>
            <a:r>
              <a:rPr lang="el-GR" b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λαπαροτομής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ο καθετήρας πρέπει να αφαιρεθεί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και τα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ΑΒ να συνεχιστούν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CT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κοιλίας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μπορεί να βοηθήσει αλλά μπορεί και να μη δώσει σαφή διάγνωση.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πολύ-μικροβιακή περιτονίτιδα από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gram(+)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είναι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πιο συνήθης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από την περιτονίτιδα με εντερικής προέλευσης </a:t>
            </a:r>
            <a:r>
              <a:rPr lang="el-GR" dirty="0" err="1" smtClean="0"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-οργανισμούς και έχει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πολύ καλύτερη πρόγνωση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</a:t>
            </a:r>
          </a:p>
          <a:p>
            <a:pPr lvl="1"/>
            <a:r>
              <a:rPr lang="el-GR" dirty="0" smtClean="0">
                <a:latin typeface="Courier New" pitchFamily="49" charset="0"/>
                <a:cs typeface="Courier New" pitchFamily="49" charset="0"/>
              </a:rPr>
              <a:t>Συνήθως οφείλεται σε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μόλυνση από άγγιγμα ή σε λοίμωξη του καθετήρα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</a:t>
            </a:r>
          </a:p>
          <a:p>
            <a:pPr lvl="1"/>
            <a:r>
              <a:rPr lang="el-GR" dirty="0" smtClean="0">
                <a:latin typeface="Courier New" pitchFamily="49" charset="0"/>
                <a:cs typeface="Courier New" pitchFamily="49" charset="0"/>
              </a:rPr>
              <a:t>Πρέπει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να εξετασθεί η εφαρμογή της μεθόδου από τον ασθενή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/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Συνήθως απαντά καλά σε ΑΒ και δεν </a:t>
            </a:r>
            <a:r>
              <a:rPr lang="el-GR" b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απατείται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αφαίρεση του καθετήρα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εκτός εάν η πηγή μόλυνσης είναι ο ίδιος.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Πολύ-μικροβιακή περιτονίτιδα (ΙΙΙ)</a:t>
            </a:r>
            <a:endParaRPr lang="el-GR" sz="3200" b="1" dirty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Διάγραμμα 12"/>
          <p:cNvGraphicFramePr/>
          <p:nvPr/>
        </p:nvGraphicFramePr>
        <p:xfrm>
          <a:off x="1609725" y="260648"/>
          <a:ext cx="592455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03AD2B-2A83-4F25-92E3-A165E91EE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B203AD2B-2A83-4F25-92E3-A165E91EE7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E52124-473D-42C8-8A23-EC70AD8DB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3FE52124-473D-42C8-8A23-EC70AD8DB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E8B83A-5281-4F92-A0A3-CBD0157DBD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27E8B83A-5281-4F92-A0A3-CBD0157DBD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D1C405-4A76-440C-A221-C62996C81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0AD1C405-4A76-440C-A221-C62996C814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84BA56-1186-45A0-8EE8-D2EDECCBB0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AB84BA56-1186-45A0-8EE8-D2EDECCBB0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384393-4DC7-46D2-824C-CE6A0E4373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14384393-4DC7-46D2-824C-CE6A0E4373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FC706B-C3CD-47AE-88F6-3138BB468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E8FC706B-C3CD-47AE-88F6-3138BB4689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A8E278-131F-4249-9267-032DEB833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8BA8E278-131F-4249-9267-032DEB8336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490E10-8921-460F-A608-04D02EB6A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86490E10-8921-460F-A608-04D02EB6A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7A82D5-A561-40F5-B603-52ED71C66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D37A82D5-A561-40F5-B603-52ED71C66A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3E9ECB-0B90-4307-8E42-B16419E69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8E3E9ECB-0B90-4307-8E42-B16419E696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7B914A-6EC6-44F1-966F-B8603EFC5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5B7B914A-6EC6-44F1-966F-B8603EFC5E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BDE3E5-FEC0-44F0-946B-D85629820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64BDE3E5-FEC0-44F0-946B-D85629820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2741C2-B2F8-4E37-A7A2-679BB9F16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562741C2-B2F8-4E37-A7A2-679BB9F16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D66F84-732E-4BEF-8D82-A65728F95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F0D66F84-732E-4BEF-8D82-A65728F95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93AA4F-9533-4895-B391-98C4A2DDC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A093AA4F-9533-4895-B391-98C4A2DDC3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8DADBF-78DB-4C84-A49D-CEEB0061A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C08DADBF-78DB-4C84-A49D-CEEB0061A9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EA69C7-2B87-42CC-8BAE-30ED547BB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FBEA69C7-2B87-42CC-8BAE-30ED547BB1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8DA967-579E-4D4C-9834-6DC50A687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C38DA967-579E-4D4C-9834-6DC50A6873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7F781E-407A-46CA-B3C9-761F27512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graphicEl>
                                              <a:dgm id="{727F781E-407A-46CA-B3C9-761F27512B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5521B0-EFBD-4C88-8377-A51B6645A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graphicEl>
                                              <a:dgm id="{025521B0-EFBD-4C88-8377-A51B6645A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Μυκητιασική περιτονίτιδα (Ι)</a:t>
            </a:r>
            <a:endParaRPr lang="el-GR" sz="32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Η μυκητιασική περιτονίτιδα είναι μια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σοβαρή επιπλοκή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που πρέπει κανείς να την υποψιαστεί όταν συμβεί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μετά από πρόσφατη θεραπεία μικροβιακής περιτονίτιδας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sz="39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αφαίρεση του περιτοναϊκού καθετήρα ενδείκνυται αμέσως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μετά την ανίχνευση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μυκήτων στο μικροσκόπιο ή στην καλλιέργεια (Τεκμηριωμένη γνώμη)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παρατεταμένη προσπάθεια αγωγής </a:t>
            </a:r>
            <a:r>
              <a:rPr lang="el-GR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με αντι-μυκητιασικά για την διάσωση του καθετήρα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δεν ενδείκνυται</a:t>
            </a:r>
            <a:r>
              <a:rPr lang="el-GR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Η ΜΠ είναι βαρειά και η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θνησιμότητα της μπορεί να φθάσει το 25%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Σε πρόσφατη δημοσίευση από την Αυστραλία η 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Candida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albicans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ήταν ο πιο συχνός μύκητας ως αίτιο περιτονίτιδας. 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Συγκριτικά με τις μικροβιακές περιτονίτιδες, η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μυκητιασική συνοδεύεται από πιο συχνή νοσοκομειακή παραμονή, αφαίρεση καθετήρα, μεταφορά σε αιμοκάθαρση και θνησιμότητα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endParaRPr lang="el-GR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Μυκητιασική περιτονίτιδα (ΙΙ)</a:t>
            </a:r>
            <a:endParaRPr lang="el-GR" sz="32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αρχική αγωγή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μπορεί να είναι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Αμφοτερικίνη Β + Φλουκυτοσίνη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μέχρι να υπάρξουν ευαισθησίες από τις καλλιέργειες.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Μια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echinocandin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fluconazole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posaconazole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ή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voriconazole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μπορεί να αντικαταστήσει την αμφοτερικίνη στη συνέχεια.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αμφοτερικίνη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προκαλεί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χημική περιτονίτιδα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όταν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χορηγείται 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IP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ενώ η 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IV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χορήγηση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δεν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ανεβάζει τα ενδο-περιτοναϊκά επίπεδα ικανοποιητικά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Μπορούν να την αντικαταστήσουν η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Voriconazole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(VFEND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200mg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iv x 2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για 5 εβδομάδες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μετά την αφαίρεση του καθετήρα. Η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Posaconazole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400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mg x2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για 6 μήνες, χρησιμοποιήθηκε με επιτυχία σε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Mucor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περιτονίτιδα ανθεκτική στην Αμφοτερικίνη.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Caspofungin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Micafungin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[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Micamin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και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Anidulafungin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[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Eraxis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έχουν χρησιμοποιηθεί σε μυκητιάσεις από ασπέργιλο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σε μη-απαντώσες μυκητιάσεις από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Candida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και σε ασθενείς που δεν ανέχθηκαν άλλα αντι-μυκητιασικά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Μυκητιασική περιτονίτιδα (ΙΙΙ)</a:t>
            </a:r>
            <a:endParaRPr lang="el-GR" sz="32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Caspofungin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χρησιμοποιήθηκε με επιτυχία ως μονοθεραπεία.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Εάν χρησιμοποιηθεί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Flucytosine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πρέπει να παρακολουθούνται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επίπεδα στον ορό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προς αποφυγή της υψηλής μυελο-τοξικότητας.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θεραπεία με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flucytosine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1000 mg per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os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και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fluconazole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100-200 mg/day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πρέπει να δίνεται για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10 ημέρες επιπλέον μετά την αφαίρεση του καθετήρα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Μυκητιασική περιτονίτιδα (Ι</a:t>
            </a:r>
            <a:r>
              <a:rPr lang="en-US" sz="32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l-GR" sz="32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sz="32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Περιτονίτιδα από </a:t>
            </a:r>
            <a:r>
              <a:rPr lang="el-GR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Μυκοβακτήρια</a:t>
            </a:r>
            <a:r>
              <a:rPr lang="el-GR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(Ι)</a:t>
            </a:r>
            <a:endParaRPr lang="el-GR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Τα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Mycobacteria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είναι μια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όχι συχνή αιτία περιτονίτιδας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που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διαγιγνώσκεται δύσκολα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 Όταν τεθεί η κλινική υποψία πρέπει να δίνεται βάρος στις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τεχνικές καλλιέργειας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 Η θεραπεία απαιτεί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πολλαπλά φάρμακα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(Τεκμηριωμένη γνώμη).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περιτονίτιδα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από </a:t>
            </a:r>
            <a:r>
              <a:rPr lang="el-G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μυκοβακτήρια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μπορεί να οφείλεται στο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M. Tuberculosis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ή σε μη-φυματιώδη </a:t>
            </a:r>
            <a:r>
              <a:rPr lang="el-GR" dirty="0" err="1" smtClean="0">
                <a:latin typeface="Courier New" pitchFamily="49" charset="0"/>
                <a:cs typeface="Courier New" pitchFamily="49" charset="0"/>
              </a:rPr>
              <a:t>μυκοβακτήρια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M.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fortuitum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M.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avium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M.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abscessus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M.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chelone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επίπτωση της φυματώδους περιτονίτιδας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είναι υψηλότερος στην Ασία παρά οπουδήποτε αλλού.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Είναι σημαντικό να διακρίνονται οι ασθενείς με </a:t>
            </a:r>
            <a:r>
              <a:rPr lang="el-GR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διάσπαρτη 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TBC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από αυτούς με </a:t>
            </a:r>
            <a:r>
              <a:rPr lang="el-GR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μεμονωμένη 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TBC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περιτονίτιδα.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sz="3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Οι περισσότεροι ασθενείς παρουσιάζουν βελτίωση μέσα σε 48 ώρες</a:t>
            </a:r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. 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Εάν το υγρό παραμείνει θολό και δεν παρουσιαστεί κλινική βελτίωση,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νέες καλλιέργειες και κύτταρα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πρέπει να σταλούν στο εργαστήριο και η θεραπευτική αγωγή να αναθεωρηθεί.</a:t>
            </a:r>
          </a:p>
          <a:p>
            <a:r>
              <a:rPr lang="el-GR" sz="4000" b="1" dirty="0" smtClean="0">
                <a:latin typeface="Courier New" pitchFamily="49" charset="0"/>
                <a:cs typeface="Courier New" pitchFamily="49" charset="0"/>
              </a:rPr>
              <a:t>Επί </a:t>
            </a:r>
            <a:r>
              <a:rPr lang="el-GR" sz="4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ανθεκτικής (</a:t>
            </a:r>
            <a:r>
              <a:rPr lang="en-US" sz="4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refractory)</a:t>
            </a:r>
            <a:r>
              <a:rPr lang="el-GR" sz="4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περιτονίτιδας </a:t>
            </a:r>
            <a:r>
              <a:rPr lang="el-GR" sz="4000" b="1" dirty="0" smtClean="0">
                <a:latin typeface="Courier New" pitchFamily="49" charset="0"/>
                <a:cs typeface="Courier New" pitchFamily="49" charset="0"/>
              </a:rPr>
              <a:t>οριζόμενης ως περιτονίτιδας στην οποία </a:t>
            </a:r>
            <a:r>
              <a:rPr lang="el-GR" sz="4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τα υγρά παραμένουν θολά 5 ημέρες </a:t>
            </a:r>
            <a:r>
              <a:rPr lang="el-GR" sz="4000" b="1" dirty="0" smtClean="0">
                <a:latin typeface="Courier New" pitchFamily="49" charset="0"/>
                <a:cs typeface="Courier New" pitchFamily="49" charset="0"/>
              </a:rPr>
              <a:t>μετά την κατάλληλη ΑΒ, πρέπει </a:t>
            </a:r>
            <a:r>
              <a:rPr lang="el-GR" sz="4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να αφαιρεθεί ο περιτοναϊκός καθετήρας </a:t>
            </a:r>
            <a:r>
              <a:rPr lang="el-GR" sz="4000" b="1" dirty="0" smtClean="0">
                <a:latin typeface="Courier New" pitchFamily="49" charset="0"/>
                <a:cs typeface="Courier New" pitchFamily="49" charset="0"/>
              </a:rPr>
              <a:t>για να προφυλαχθεί το περιτόναιο </a:t>
            </a:r>
            <a:r>
              <a:rPr lang="el-GR" sz="4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(Τεκμηριωμένη γνώμη)</a:t>
            </a:r>
            <a:r>
              <a:rPr lang="el-GR" sz="40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l-GR" sz="4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- Τίτλος"/>
          <p:cNvSpPr txBox="1"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kumimoji="0" lang="el-GR" sz="3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Περαιτέρω θεραπευτικός χειρισμός της περιτονίτιδας 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(</a:t>
            </a:r>
            <a:r>
              <a:rPr lang="el-GR" sz="38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Ι</a:t>
            </a:r>
            <a:r>
              <a:rPr lang="en-US" sz="38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I</a:t>
            </a:r>
            <a:r>
              <a:rPr lang="el-GR" sz="38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Ι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8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7500" lnSpcReduction="20000"/>
          </a:bodyPr>
          <a:lstStyle/>
          <a:p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Αν και τα κλασσικά συμπτώματα (πόνος, πυρετός, κλπ.)μπορεί να υπάρχουν στην οξεία περιτονίτιδα από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mycobacteria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η υποψία μπορεί να τεθεί σε ασθενή με μακρόχρονη ανορεξία, παρατεταμένη συμπτωματολογία παρά την ΑΒ-θεραπεία και υποτροπιάζουσα (</a:t>
            </a:r>
            <a:r>
              <a:rPr lang="en-US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relapsing) </a:t>
            </a:r>
            <a:r>
              <a:rPr lang="el-GR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περιτονίτιδα</a:t>
            </a:r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χρονίζουσα περιτονίτιδα από </a:t>
            </a:r>
            <a:r>
              <a:rPr lang="el-GR" sz="3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μυκοβακτήρια</a:t>
            </a:r>
            <a:r>
              <a:rPr lang="el-GR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μπορεί να δώσει </a:t>
            </a:r>
            <a:r>
              <a:rPr lang="el-GR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λεμφοκυτταρικό τύπο </a:t>
            </a:r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αλλά η </a:t>
            </a:r>
            <a:r>
              <a:rPr lang="el-GR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οξεία εμφανίζεται συνήθως με </a:t>
            </a:r>
            <a:r>
              <a:rPr lang="el-GR" sz="3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πολυμορφοπυρηνικό</a:t>
            </a:r>
            <a:r>
              <a:rPr lang="el-GR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τύπο</a:t>
            </a:r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Πρέπει να γίνεται </a:t>
            </a:r>
            <a:r>
              <a:rPr lang="el-GR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επίχρισμα για χρώση </a:t>
            </a:r>
            <a:r>
              <a:rPr lang="en-US" sz="3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Ziehl-Neelsen</a:t>
            </a:r>
            <a:r>
              <a:rPr lang="en-US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αλλά τα ψευδώς αρνητικά αποτελέσματα είναι συχνά - η </a:t>
            </a:r>
            <a:r>
              <a:rPr lang="el-GR" sz="3800" dirty="0" err="1" smtClean="0">
                <a:latin typeface="Courier New" pitchFamily="49" charset="0"/>
                <a:cs typeface="Courier New" pitchFamily="49" charset="0"/>
              </a:rPr>
              <a:t>φυγοκέντριση</a:t>
            </a:r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μεγάλου όγκου υγρών βελτιώνει τα αποτελέσματα.</a:t>
            </a:r>
          </a:p>
          <a:p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Διερεύνηση με </a:t>
            </a:r>
            <a:r>
              <a:rPr lang="en-US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PCR </a:t>
            </a:r>
            <a:r>
              <a:rPr lang="el-GR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για το </a:t>
            </a:r>
            <a:r>
              <a:rPr lang="en-US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DNA </a:t>
            </a:r>
            <a:r>
              <a:rPr lang="el-GR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του </a:t>
            </a:r>
            <a:r>
              <a:rPr lang="el-GR" sz="3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μυκοβακτηρίου</a:t>
            </a:r>
            <a:r>
              <a:rPr lang="el-GR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από το περιτοναϊκό υγρό μπορεί να βοηθήσει αν και ψευδώς θετικά αποτελέσματα είναι αναμενόμενα.</a:t>
            </a:r>
          </a:p>
          <a:p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οριστική διάγνωση </a:t>
            </a:r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θα τεθεί με την </a:t>
            </a:r>
            <a:r>
              <a:rPr lang="el-GR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καλλιέργεια μεγάλου όγκου περιτοναϊκού υγρού</a:t>
            </a:r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 – με συμπύκνωση μετά από </a:t>
            </a:r>
            <a:r>
              <a:rPr lang="el-GR" sz="3800" dirty="0" err="1" smtClean="0">
                <a:latin typeface="Courier New" pitchFamily="49" charset="0"/>
                <a:cs typeface="Courier New" pitchFamily="49" charset="0"/>
              </a:rPr>
              <a:t>φυγοκέντριση</a:t>
            </a:r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3800" dirty="0" smtClean="0">
                <a:latin typeface="Courier New" pitchFamily="49" charset="0"/>
                <a:cs typeface="Courier New" pitchFamily="49" charset="0"/>
              </a:rPr>
              <a:t>– χρησιμοποιώντας </a:t>
            </a:r>
            <a:r>
              <a:rPr lang="el-GR" sz="3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συνδυασμό στερεών και υγρών μέσων καλλιέργειας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     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Περιτονίτιδα από </a:t>
            </a:r>
            <a:r>
              <a:rPr lang="el-GR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Μυκοβακτήρια</a:t>
            </a:r>
            <a:r>
              <a:rPr lang="el-GR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(ΙΙ)</a:t>
            </a:r>
            <a:endParaRPr lang="el-GR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θεραπευτική αγωγή για την περιτονίτιδα από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M. Tuberculosis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πρέπει να βασίζεται στα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γενικά πρωτόκολλα που ισχύουν, κατά περιοχή, για την φυματίωση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Ο ασθενής πρέπει να διερευνηθεί για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TBC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σε άλλα σημεία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Στρεπτομυκίνη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ακόμα και σε μειωμένες δόσεις έχει μεγάλη </a:t>
            </a:r>
            <a:r>
              <a:rPr lang="el-G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ωτο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-τοξικότητα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και καλό είναι να αποφεύγεται.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Παρομοίως η </a:t>
            </a:r>
            <a:r>
              <a:rPr lang="el-G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εθαμβουτόλη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δεν ενδείκνυται λόγω υψηλού κινδύνου οπτικής νευρίτιδας στο τελικό στάδιο ΧΝΝ.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θεραπεία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πρέπει να αρχίζει με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4 φάρμακα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ριφαμπικίνη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ισονιαζίδη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πυραζιναμίδη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και </a:t>
            </a:r>
            <a:r>
              <a:rPr lang="el-G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οφλοξασίνη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 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Περιτονίτιδα από </a:t>
            </a:r>
            <a:r>
              <a:rPr lang="el-GR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Μυκοβακτήρια</a:t>
            </a:r>
            <a:r>
              <a:rPr lang="el-GR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(ΙΙΙ)</a:t>
            </a:r>
            <a:endParaRPr lang="el-GR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 </a:t>
            </a:r>
            <a:r>
              <a:rPr lang="el-G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ριφαμπικίνη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μπορεί να είναι αναγκαίο να χορηγηθεί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πυραζιναμίδη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και </a:t>
            </a:r>
            <a:r>
              <a:rPr lang="el-G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οφλοξασίνη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πρέπει να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διακόπτονται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μετά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3 μήνες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Η </a:t>
            </a:r>
            <a:r>
              <a:rPr lang="el-G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ριφαμπικίνη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και </a:t>
            </a:r>
            <a:r>
              <a:rPr lang="el-G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ισονιαζίδη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να συνεχίζονται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για 12-18 μήνες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αφαίρεση του καθετήρα συζητείται.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Αφαίρεση και επανατοποθέτηση μετά 6 μήνες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err="1" smtClean="0">
                <a:latin typeface="Courier New" pitchFamily="49" charset="0"/>
                <a:cs typeface="Courier New" pitchFamily="49" charset="0"/>
              </a:rPr>
              <a:t>αντι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TBC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αγωγής έχει δοκιμαστεί με καλά αποτελέσματα.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θεραπεία της μη-</a:t>
            </a:r>
            <a:r>
              <a:rPr lang="el-GR" dirty="0" err="1" smtClean="0">
                <a:latin typeface="Courier New" pitchFamily="49" charset="0"/>
                <a:cs typeface="Courier New" pitchFamily="49" charset="0"/>
              </a:rPr>
              <a:t>φυματιώδουςς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περιτονίτιδας από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Mycobacteria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είναι αμφισβητούμενη.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Περιτονίτιδα από </a:t>
            </a:r>
            <a:r>
              <a:rPr lang="el-GR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Μυκοβακτήρια</a:t>
            </a:r>
            <a:r>
              <a:rPr lang="el-GR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(Ι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l-GR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l-GR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DE956"/>
                </a:solidFill>
                <a:latin typeface="Courier New" pitchFamily="49" charset="0"/>
                <a:cs typeface="Courier New" pitchFamily="49" charset="0"/>
              </a:rPr>
              <a:t>Διάρκεια θεραπείας</a:t>
            </a:r>
            <a:endParaRPr lang="el-GR" b="1" dirty="0">
              <a:solidFill>
                <a:srgbClr val="0DE95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Η Επιτροπή σύνταξης των οδηγιών θεωρεί πως η </a:t>
            </a:r>
            <a:r>
              <a:rPr lang="el-GR" b="1" dirty="0" smtClean="0">
                <a:solidFill>
                  <a:srgbClr val="0DE956"/>
                </a:solidFill>
                <a:latin typeface="Courier New" pitchFamily="49" charset="0"/>
                <a:cs typeface="Courier New" pitchFamily="49" charset="0"/>
              </a:rPr>
              <a:t>ελάχιστη διάρκεια θεραπείας σε περιτονίτιδα είναι 2 εβδομάδες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ενώ, σε </a:t>
            </a:r>
            <a:r>
              <a:rPr lang="el-GR" b="1" dirty="0" smtClean="0">
                <a:solidFill>
                  <a:srgbClr val="0DE956"/>
                </a:solidFill>
                <a:latin typeface="Courier New" pitchFamily="49" charset="0"/>
                <a:cs typeface="Courier New" pitchFamily="49" charset="0"/>
              </a:rPr>
              <a:t>πιο σοβαρές περιπτώσεις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, η ένδειξη είναι για διάρκεια </a:t>
            </a:r>
            <a:r>
              <a:rPr lang="el-GR" b="1" dirty="0" smtClean="0">
                <a:solidFill>
                  <a:srgbClr val="0DE956"/>
                </a:solidFill>
                <a:latin typeface="Courier New" pitchFamily="49" charset="0"/>
                <a:cs typeface="Courier New" pitchFamily="49" charset="0"/>
              </a:rPr>
              <a:t>3 εβδομάδων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(Γνώμη).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διάρκεια θεραπείας </a:t>
            </a:r>
            <a:r>
              <a:rPr lang="el-GR" dirty="0" smtClean="0">
                <a:solidFill>
                  <a:srgbClr val="0DE956"/>
                </a:solidFill>
                <a:latin typeface="Courier New" pitchFamily="49" charset="0"/>
                <a:cs typeface="Courier New" pitchFamily="49" charset="0"/>
              </a:rPr>
              <a:t>εξαρτάται κυρίως από την κλινική απάντηση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l-GR" b="1" dirty="0" smtClean="0">
                <a:solidFill>
                  <a:srgbClr val="0DE956"/>
                </a:solidFill>
                <a:latin typeface="Courier New" pitchFamily="49" charset="0"/>
                <a:cs typeface="Courier New" pitchFamily="49" charset="0"/>
              </a:rPr>
              <a:t>Η βελτίωση έρχεται στις περισσότερες των περιπτώσεων μέσα στις πρώτες 72 ώρες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Περιτονίτιδες που παραμένουν με </a:t>
            </a:r>
            <a:r>
              <a:rPr lang="el-GR" b="1" dirty="0" smtClean="0">
                <a:solidFill>
                  <a:srgbClr val="0DE956"/>
                </a:solidFill>
                <a:latin typeface="Courier New" pitchFamily="49" charset="0"/>
                <a:cs typeface="Courier New" pitchFamily="49" charset="0"/>
              </a:rPr>
              <a:t>θολά υγρά 5 ημέρες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μετά την χορήγηση κατάλληλης ΑΒ-θεραπείας πρέπει να χαρακτηρίζονται ως </a:t>
            </a:r>
            <a:r>
              <a:rPr lang="el-GR" b="1" dirty="0" smtClean="0">
                <a:solidFill>
                  <a:srgbClr val="0DE956"/>
                </a:solidFill>
                <a:latin typeface="Courier New" pitchFamily="49" charset="0"/>
                <a:cs typeface="Courier New" pitchFamily="49" charset="0"/>
              </a:rPr>
              <a:t>ανθεκτικές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και να γίνεται </a:t>
            </a:r>
            <a:r>
              <a:rPr lang="el-GR" b="1" dirty="0" smtClean="0">
                <a:solidFill>
                  <a:srgbClr val="0DE956"/>
                </a:solidFill>
                <a:latin typeface="Courier New" pitchFamily="49" charset="0"/>
                <a:cs typeface="Courier New" pitchFamily="49" charset="0"/>
              </a:rPr>
              <a:t>αφαίρεση του καθετήρα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Αφαίρεση και επανατοποθέτηση του περιτοναϊκού καθετήρα (Ι)</a:t>
            </a:r>
            <a:endParaRPr lang="el-GR" sz="28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Η Επιτροπή συστήνει αφαίρεση του περιτοναϊκού καθετήρα σε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υποτροπιάζουσα (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relapsing), 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ανθεκτική (</a:t>
            </a:r>
            <a:r>
              <a:rPr lang="en-US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refractory), </a:t>
            </a:r>
            <a:r>
              <a:rPr lang="el-GR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μυκητιασική</a:t>
            </a:r>
            <a:r>
              <a:rPr lang="el-GR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περιτονίτιδα και ανθεκτική λοίμωξη εξόδου-σήραγγας του καθετήρα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l-GR" b="1" dirty="0" smtClean="0">
                <a:solidFill>
                  <a:srgbClr val="0DE956"/>
                </a:solidFill>
                <a:latin typeface="Courier New" pitchFamily="49" charset="0"/>
                <a:cs typeface="Courier New" pitchFamily="49" charset="0"/>
              </a:rPr>
              <a:t>Η εστίαση πρέπει να είναι στον ασθενή και στη διατήρηση της λειτουργίας του περιτόναιου και όχι στην διατήρηση του περιτοναϊκού καθετήρα (Γνώμη)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Η Επιτροπή έχει την εντύπωση ότι αφαίρεση του ΠΚ δεν γίνεται τόσο συχνά όσο πρέπει στα πλαίσια αντιμετώπισης της περιτονίτιδας.</a:t>
            </a:r>
          </a:p>
          <a:p>
            <a:r>
              <a:rPr lang="el-GR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Η αφαίρεση του καθετήρα σε παρατεινόμενη λοίμωξη εξόδου είναι πολύ αποτελεσματική για την πρόληψη της περιτονίτιδας.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Επιπλέον, παρέχει την </a:t>
            </a:r>
            <a:r>
              <a:rPr lang="el-GR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δυνατότητα σύγχρονης επανατοποθέτησης του καθετήρα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και αποφυγής της παρατεταμένης παραμονής σε αιμοκάθαρση.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Σύγχρονη επανατοποθέτηση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του καθετήρα μπορεί επίσης να γίνει σε </a:t>
            </a:r>
            <a:r>
              <a:rPr lang="el-GR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υποτροπιάζουσα περιτονίτιδα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αφού τα υγρά γίνουν διαυγή και με την κάλυψη ΑΒ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Στην ανθεκτική και </a:t>
            </a:r>
            <a:r>
              <a:rPr lang="el-GR" b="1" dirty="0" err="1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μυκητιασική</a:t>
            </a:r>
            <a:r>
              <a:rPr lang="el-GR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 περιτονίτιδα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επανατοποθέτηση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πρέπει να γίνει το γρηγορότερο μετά από </a:t>
            </a:r>
            <a:r>
              <a:rPr lang="el-GR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2-3 εβδομάδες ή και αργότερα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Οι </a:t>
            </a:r>
            <a:r>
              <a:rPr lang="el-GR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συμφύσεις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μετά από μια σοβαρή περιτονίτιδα, μπορεί να αποτελέσουν </a:t>
            </a:r>
            <a:r>
              <a:rPr lang="el-GR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αιτία διακοπής της μεθόδου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Αφαίρεση και επανατοποθέτηση του περιτοναϊκού καθετήρα (ΙΙ)</a:t>
            </a:r>
            <a:endParaRPr lang="el-GR" sz="2800" b="1" dirty="0">
              <a:solidFill>
                <a:srgbClr val="6633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00FFFF"/>
                </a:solidFill>
                <a:latin typeface="Courier New" pitchFamily="49" charset="0"/>
                <a:cs typeface="Courier New" pitchFamily="49" charset="0"/>
              </a:rPr>
              <a:t>Πρόληψη εμφάνισης περαιτέρω περιτονίτιδων</a:t>
            </a:r>
            <a:endParaRPr lang="el-GR" sz="3200" b="1" dirty="0">
              <a:solidFill>
                <a:srgbClr val="00FF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300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sz="2300" b="1" dirty="0" smtClean="0">
                <a:solidFill>
                  <a:srgbClr val="00FFFF"/>
                </a:solidFill>
                <a:latin typeface="Courier New" pitchFamily="49" charset="0"/>
                <a:cs typeface="Courier New" pitchFamily="49" charset="0"/>
              </a:rPr>
              <a:t>συχνότητα των υποτροπιαζόντων περιτονίτιδων</a:t>
            </a:r>
            <a:r>
              <a:rPr lang="el-GR" sz="2300" dirty="0" smtClean="0">
                <a:latin typeface="Courier New" pitchFamily="49" charset="0"/>
                <a:cs typeface="Courier New" pitchFamily="49" charset="0"/>
              </a:rPr>
              <a:t> πρέπει να </a:t>
            </a:r>
            <a:r>
              <a:rPr lang="el-GR" sz="2300" b="1" dirty="0" smtClean="0">
                <a:solidFill>
                  <a:srgbClr val="00FFFF"/>
                </a:solidFill>
                <a:latin typeface="Courier New" pitchFamily="49" charset="0"/>
                <a:cs typeface="Courier New" pitchFamily="49" charset="0"/>
              </a:rPr>
              <a:t>εξετάζεται συνεχώς </a:t>
            </a:r>
            <a:r>
              <a:rPr lang="el-GR" sz="2300" dirty="0" smtClean="0">
                <a:latin typeface="Courier New" pitchFamily="49" charset="0"/>
                <a:cs typeface="Courier New" pitchFamily="49" charset="0"/>
              </a:rPr>
              <a:t>σε κάθε Μονάδα.</a:t>
            </a:r>
          </a:p>
          <a:p>
            <a:r>
              <a:rPr lang="el-GR" sz="2300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sz="2300" b="1" dirty="0" smtClean="0">
                <a:solidFill>
                  <a:srgbClr val="00FFFF"/>
                </a:solidFill>
                <a:latin typeface="Courier New" pitchFamily="49" charset="0"/>
                <a:cs typeface="Courier New" pitchFamily="49" charset="0"/>
              </a:rPr>
              <a:t>πιθανή αιτία να διερευνάται </a:t>
            </a:r>
            <a:r>
              <a:rPr lang="el-GR" sz="2300" dirty="0" smtClean="0">
                <a:latin typeface="Courier New" pitchFamily="49" charset="0"/>
                <a:cs typeface="Courier New" pitchFamily="49" charset="0"/>
              </a:rPr>
              <a:t>ενδελεχώς: </a:t>
            </a:r>
            <a:r>
              <a:rPr lang="el-GR" sz="2300" dirty="0" err="1" smtClean="0">
                <a:latin typeface="Courier New" pitchFamily="49" charset="0"/>
                <a:cs typeface="Courier New" pitchFamily="49" charset="0"/>
              </a:rPr>
              <a:t>π.χ</a:t>
            </a:r>
            <a:r>
              <a:rPr lang="el-GR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300" b="1" dirty="0" smtClean="0">
                <a:solidFill>
                  <a:srgbClr val="00FFFF"/>
                </a:solidFill>
                <a:latin typeface="Courier New" pitchFamily="49" charset="0"/>
                <a:cs typeface="Courier New" pitchFamily="49" charset="0"/>
              </a:rPr>
              <a:t>μεμονωμένα </a:t>
            </a:r>
            <a:r>
              <a:rPr lang="en-US" sz="2300" b="1" dirty="0" smtClean="0">
                <a:solidFill>
                  <a:srgbClr val="00FFFF"/>
                </a:solidFill>
                <a:latin typeface="Courier New" pitchFamily="49" charset="0"/>
                <a:cs typeface="Courier New" pitchFamily="49" charset="0"/>
              </a:rPr>
              <a:t>gram(+)</a:t>
            </a:r>
            <a:r>
              <a:rPr lang="el-GR" sz="2300" b="1" dirty="0" smtClean="0">
                <a:solidFill>
                  <a:srgbClr val="00FFFF"/>
                </a:solidFill>
                <a:latin typeface="Courier New" pitchFamily="49" charset="0"/>
                <a:cs typeface="Courier New" pitchFamily="49" charset="0"/>
              </a:rPr>
              <a:t>σχετίζονται με μόλυνση από άγγιγμα</a:t>
            </a:r>
            <a:r>
              <a:rPr lang="el-GR" sz="2300" dirty="0" smtClean="0">
                <a:latin typeface="Courier New" pitchFamily="49" charset="0"/>
                <a:cs typeface="Courier New" pitchFamily="49" charset="0"/>
              </a:rPr>
              <a:t>, </a:t>
            </a:r>
            <a:endParaRPr lang="el-GR" sz="23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300" b="1" dirty="0" smtClean="0">
                <a:solidFill>
                  <a:srgbClr val="00FF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300" b="1" dirty="0" smtClean="0">
                <a:solidFill>
                  <a:srgbClr val="00FFFF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2300" b="1" dirty="0" err="1" smtClean="0">
                <a:solidFill>
                  <a:srgbClr val="00FFFF"/>
                </a:solidFill>
                <a:latin typeface="Courier New" pitchFamily="49" charset="0"/>
                <a:cs typeface="Courier New" pitchFamily="49" charset="0"/>
              </a:rPr>
              <a:t>aureus</a:t>
            </a:r>
            <a:r>
              <a:rPr lang="en-US" sz="2300" b="1" dirty="0" smtClean="0">
                <a:solidFill>
                  <a:srgbClr val="00FF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300" dirty="0" smtClean="0">
                <a:latin typeface="Courier New" pitchFamily="49" charset="0"/>
                <a:cs typeface="Courier New" pitchFamily="49" charset="0"/>
              </a:rPr>
              <a:t>επίσης και με λοιμώξεις καθετήρα ενώ </a:t>
            </a:r>
            <a:r>
              <a:rPr lang="el-GR" sz="2300" b="1" dirty="0" smtClean="0">
                <a:solidFill>
                  <a:srgbClr val="00FFFF"/>
                </a:solidFill>
                <a:latin typeface="Courier New" pitchFamily="49" charset="0"/>
                <a:cs typeface="Courier New" pitchFamily="49" charset="0"/>
              </a:rPr>
              <a:t>μεμονωμένα</a:t>
            </a:r>
            <a:r>
              <a:rPr lang="en-US" sz="2300" b="1" dirty="0" smtClean="0">
                <a:solidFill>
                  <a:srgbClr val="00FFFF"/>
                </a:solidFill>
                <a:latin typeface="Courier New" pitchFamily="49" charset="0"/>
                <a:cs typeface="Courier New" pitchFamily="49" charset="0"/>
              </a:rPr>
              <a:t> gram(-)</a:t>
            </a:r>
            <a:r>
              <a:rPr lang="el-GR" sz="2300" dirty="0" smtClean="0">
                <a:latin typeface="Courier New" pitchFamily="49" charset="0"/>
                <a:cs typeface="Courier New" pitchFamily="49" charset="0"/>
              </a:rPr>
              <a:t>σχετίζονται και με τις παραπάνω αιτίες αλλά και </a:t>
            </a:r>
            <a:r>
              <a:rPr lang="el-GR" sz="2300" b="1" dirty="0" smtClean="0">
                <a:solidFill>
                  <a:srgbClr val="00FFFF"/>
                </a:solidFill>
                <a:latin typeface="Courier New" pitchFamily="49" charset="0"/>
                <a:cs typeface="Courier New" pitchFamily="49" charset="0"/>
              </a:rPr>
              <a:t>με δια-τοιχωματική εντερική μετανάστευση</a:t>
            </a:r>
            <a:r>
              <a:rPr lang="el-GR" sz="2300" dirty="0" smtClean="0">
                <a:latin typeface="Courier New" pitchFamily="49" charset="0"/>
                <a:cs typeface="Courier New" pitchFamily="49" charset="0"/>
              </a:rPr>
              <a:t>. Πρόσφατη ΑΒ μπορεί να οδηγήσει σε αρνητικές καλλιέργειες.</a:t>
            </a:r>
          </a:p>
          <a:p>
            <a:r>
              <a:rPr lang="el-GR" sz="2300" dirty="0" smtClean="0">
                <a:latin typeface="Courier New" pitchFamily="49" charset="0"/>
                <a:cs typeface="Courier New" pitchFamily="49" charset="0"/>
              </a:rPr>
              <a:t>Αρκετές φορές η </a:t>
            </a:r>
            <a:r>
              <a:rPr lang="el-GR" sz="2300" b="1" dirty="0" smtClean="0">
                <a:solidFill>
                  <a:srgbClr val="00FFFF"/>
                </a:solidFill>
                <a:latin typeface="Courier New" pitchFamily="49" charset="0"/>
                <a:cs typeface="Courier New" pitchFamily="49" charset="0"/>
              </a:rPr>
              <a:t>επανεκπαίδευση του ασθενούς </a:t>
            </a:r>
            <a:r>
              <a:rPr lang="el-GR" sz="2300" dirty="0" smtClean="0">
                <a:latin typeface="Courier New" pitchFamily="49" charset="0"/>
                <a:cs typeface="Courier New" pitchFamily="49" charset="0"/>
              </a:rPr>
              <a:t>μπορεί να κρίνεται αναγκαία. </a:t>
            </a:r>
            <a:endParaRPr lang="el-GR" sz="23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Θέματα προς έρευνα</a:t>
            </a:r>
            <a:endParaRPr lang="el-GR" sz="3200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Χρειάζονται 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μελέτες </a:t>
            </a:r>
            <a:r>
              <a:rPr lang="el-GR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φαρμακοκινητικής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των διαφόρων ΑΒ, 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ειδικά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για εφαρμογή στην 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APD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Μελέτη των παραγόντων κινδύνου για εμφάνιση της περιτονίτιδας, περιλαμβανομένης της 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ανοσολογικής απάντησης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των ασθενών.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Κάθε ερευνητική μελέτη για λοιμώξεις σε </a:t>
            </a:r>
            <a:r>
              <a:rPr lang="en-US" sz="28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PD </a:t>
            </a:r>
            <a:r>
              <a:rPr lang="el-GR" sz="28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πρέπει να περιλαμβάνει(</a:t>
            </a:r>
            <a:r>
              <a:rPr lang="en-US" sz="28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I)</a:t>
            </a:r>
            <a:endParaRPr lang="el-GR" sz="2800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Περιγραφή του πληθυσμού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που συμμετέχει.</a:t>
            </a:r>
          </a:p>
          <a:p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Την συνδετική μεθοδολογία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spike,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Luer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lock etc)</a:t>
            </a:r>
          </a:p>
          <a:p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Τον τύπο της 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PD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που εφαρμόζεται: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CAPD, CCPD, APD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με στεγνή ημέρα.</a:t>
            </a:r>
          </a:p>
          <a:p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Πως ορίζονται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οι λοιμώξεις εξόδου, σήραγγας και περιτονίτιδες.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Να γίνεται 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χρήση των ορισμών της επαναλαμβανόμενης, υποστρόφου, υποτροπιάζουσας, ανθεκτικής και θεραπευμένης περιτονίτιδας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όπως αυτές έχουν οριστεί.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Να ορίζεται με τον καθορισμένο τρόπο 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οι θάνατοι που σχετίζονται με την περιτονίτιδα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Να αναφέρεται 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το πρωτόκολλο περιποίησης της εξόδου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Να αναφέρεται 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το πρωτόκολλο εκρίζωσης του 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S. </a:t>
            </a:r>
            <a:r>
              <a:rPr lang="en-US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aureus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εφ όσον υπάρχει.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Να αναφέρεται το 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πρωτόκολλο εκπαίδευσης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Να αναφέρεται το 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ποσοστό των ασθενών που χρειάζονται βοήθεια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Να αναφέρεται το 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ποσοστό των ασθενών που είναι φορείς 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S. </a:t>
            </a:r>
            <a:r>
              <a:rPr lang="en-US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aureus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Το 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ποσοστό εμφάνισης των περιτονίτιδων και για κάθε </a:t>
            </a:r>
            <a:r>
              <a:rPr lang="el-GR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-οργανισμό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Να αναφέρεται ο 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αριθμός των ασθενών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που πρέπει να περιλαμβάνεται σε μια μελέτη ώστε τα συμπεράσματα της να είναι έγκυρα.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Αναλυτική 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περιγραφή των </a:t>
            </a:r>
            <a:r>
              <a:rPr lang="el-GR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αντιμικροβιακών</a:t>
            </a:r>
            <a:r>
              <a:rPr lang="el-GR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φαρμάκων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που χρησιμοποιήθηκαν, περιλαμβάνοντας την ουσία, την δόση, τη συχνότητα χορήγησης, την διάρκεια θεραπείας, την οδό χορήγησης και τα επίπεδα του φαρμάκου σε ορό και περιτοναϊκό υγρό.</a:t>
            </a:r>
          </a:p>
          <a:p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Κάθε ερευνητική μελέτη για λοιμώξεις σε </a:t>
            </a:r>
            <a:r>
              <a:rPr lang="en-US" sz="28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PD </a:t>
            </a:r>
            <a:r>
              <a:rPr lang="el-GR" sz="28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πρέπει να περιλαμβάνει(</a:t>
            </a:r>
            <a:r>
              <a:rPr lang="en-US" sz="28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II)</a:t>
            </a:r>
            <a:endParaRPr lang="el-GR" sz="2800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Ενδείξεις αφαίρεσης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του περιτοναϊκού καθετήρα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752528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Ανθεκτική(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Refractory)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περιτονίτιδα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τα υγρά παραμένουν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θολά 5 ημέρες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μετά την κατάλληλη αντιβίωση.</a:t>
            </a:r>
          </a:p>
          <a:p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Υποτροπιάζουσα(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Relapsing)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περιτονίτιδα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νέο επεισόδιο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περιτονίτιδας μέσα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σε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 εβδομάδες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από την συμπλήρωση της αγωγής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με τον ίδιο μικρο-οργανισμό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ή με αρνητική καλλιέργεια.</a:t>
            </a:r>
          </a:p>
          <a:p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Ανθεκτική λοίμωξη εξόδου (&gt; 3 εβδομάδες αγωγή)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και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λοίμωξη σήραγγας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Μυκητιασική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περιτονίτιδα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Σχετικές ενδείξεις</a:t>
            </a:r>
          </a:p>
          <a:p>
            <a:pPr lvl="1"/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Επαναλαμβανόμενη 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Repeat)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περιτονίτιδα: νέο επεισόδιο σε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4 εβδομάδες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μετά την συμπλήρωση της θεραπείας, με τον ίδιο </a:t>
            </a:r>
            <a:r>
              <a:rPr lang="el-GR" dirty="0" err="1" smtClean="0"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-οργανισμό.</a:t>
            </a:r>
          </a:p>
          <a:p>
            <a:pPr lvl="1"/>
            <a:r>
              <a:rPr lang="el-GR" dirty="0" smtClean="0">
                <a:latin typeface="Courier New" pitchFamily="49" charset="0"/>
                <a:cs typeface="Courier New" pitchFamily="49" charset="0"/>
              </a:rPr>
              <a:t>Περιτονίτιδα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από </a:t>
            </a:r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μυκοβακτηρίδιο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/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Πολλαπλοί </a:t>
            </a:r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-οργανισμοί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εντερικής προέλευσης. </a:t>
            </a:r>
          </a:p>
          <a:p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Ανθεκτική (</a:t>
            </a: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refractory)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περιτονίτιδα (Ι)</a:t>
            </a:r>
            <a:endParaRPr lang="el-GR" sz="3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Σε πρόσφατη δημοσίευση, όταν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τα κύτταρα στο περιτοναϊκό υγρό ήταν &gt;1090 την 3</a:t>
            </a:r>
            <a:r>
              <a:rPr lang="el-GR" b="1" baseline="30000" dirty="0" smtClean="0">
                <a:latin typeface="Courier New" pitchFamily="49" charset="0"/>
                <a:cs typeface="Courier New" pitchFamily="49" charset="0"/>
              </a:rPr>
              <a:t>η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ημέρα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, αυτό ήταν ένας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ανεξάρτητος παράγοντας κινδύνου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για την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αποτυχία της αγωγής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αφαίρεση του καθετήρα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ενδείκνυται για να μειώσει την αυξημένη νοσηρότητα και θνησιμότητα που συνεπάγεται η ανθεκτική περιτονίτιδα και για να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διαφυλάξει το περιτόναιο ακέραιο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για μελλοντική επανέναρξη της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PD.</a:t>
            </a:r>
            <a:endParaRPr lang="el-G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Εάν ο μικρο-οργανισμός είναι ο ίδιος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με προηγούμενο επεισόδιο είναι σημαντικό τα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υγρά να καθαρίσουν και μετά να αντικατασταθεί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ο καθετήρας.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παρατεταμένη προσπάθεια για την θεραπεία μιας ανθεκτικής περιτονίτιδας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συνεπάγεται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παράταση της παραμονής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στο νοσοκομείο,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βλάβη της περιτοναϊκής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μεμβράνης, αυξημένο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κίνδυνο μυκητιασικής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περιτονίτιδας και σε κάποιες περιπτώσεις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αύξηση θνησιμότητας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Κατάληξη του ασθενούς που σχετίζεται με την περιτονίτιδα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(θάνατος σε ασθενή με ενεργό περιτονίτιδα ή ασθενούς που εισήχθη για περιτονίτιδα ή εντός 2 εβδομάδων από την εκδήλωση της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περιτονίτιδας)πρέπει να συμβαίνει πολύ σπάνια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– συνήθως σε περιτονίτιδες οφειλόμενες σε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gram(-)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ή μύκητες.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Ανθεκτική (</a:t>
            </a: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refractory)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περιτονίτιδα (ΙΙ)</a:t>
            </a:r>
            <a:endParaRPr lang="el-GR" sz="3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14300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latin typeface="Courier New" pitchFamily="49" charset="0"/>
                <a:cs typeface="Courier New" pitchFamily="49" charset="0"/>
              </a:rPr>
              <a:t>Υποτροπιάζουσα, υπόστροφος και επαναλαμβανόμενη περιτονίτιδα (Ι)</a:t>
            </a:r>
            <a:endParaRPr lang="el-GR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69160"/>
          </a:xfrm>
        </p:spPr>
        <p:txBody>
          <a:bodyPr>
            <a:noAutofit/>
          </a:bodyPr>
          <a:lstStyle/>
          <a:p>
            <a:r>
              <a:rPr lang="el-G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Υπόστροφος (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recurrent):</a:t>
            </a:r>
            <a:r>
              <a:rPr lang="el-G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100" b="1" dirty="0" smtClean="0">
                <a:latin typeface="Courier New" pitchFamily="49" charset="0"/>
                <a:cs typeface="Courier New" pitchFamily="49" charset="0"/>
              </a:rPr>
              <a:t>νέο επεισόδιο 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περιτονίτιδας μέσα σε </a:t>
            </a:r>
            <a:r>
              <a:rPr lang="el-GR" sz="2100" b="1" dirty="0" smtClean="0">
                <a:latin typeface="Courier New" pitchFamily="49" charset="0"/>
                <a:cs typeface="Courier New" pitchFamily="49" charset="0"/>
              </a:rPr>
              <a:t>4 εβδομάδες από την συμπλήρωση της αγωγής 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αλλά </a:t>
            </a:r>
            <a:r>
              <a:rPr lang="el-G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με άλλο </a:t>
            </a:r>
            <a:r>
              <a:rPr lang="el-GR" sz="2100" b="1" dirty="0" smtClean="0">
                <a:latin typeface="Courier New" pitchFamily="49" charset="0"/>
                <a:cs typeface="Courier New" pitchFamily="49" charset="0"/>
              </a:rPr>
              <a:t>μικρο-οργανισμό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Υποτροπιάζουσα (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relapsing)</a:t>
            </a:r>
            <a:r>
              <a:rPr lang="en-US" sz="2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l-GR" sz="2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100" b="1" dirty="0" smtClean="0">
                <a:latin typeface="Courier New" pitchFamily="49" charset="0"/>
                <a:cs typeface="Courier New" pitchFamily="49" charset="0"/>
              </a:rPr>
              <a:t>νέο επεισόδιο 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περιτονίτιδας μέσα </a:t>
            </a:r>
            <a:r>
              <a:rPr lang="el-GR" sz="2100" b="1" dirty="0" smtClean="0">
                <a:latin typeface="Courier New" pitchFamily="49" charset="0"/>
                <a:cs typeface="Courier New" pitchFamily="49" charset="0"/>
              </a:rPr>
              <a:t>σε 4 εβδομάδες 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από την συμπλήρωση της αγωγής </a:t>
            </a:r>
            <a:r>
              <a:rPr lang="el-G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με τον ίδιο </a:t>
            </a:r>
            <a:r>
              <a:rPr lang="el-GR" sz="2100" b="1" dirty="0" smtClean="0">
                <a:latin typeface="Courier New" pitchFamily="49" charset="0"/>
                <a:cs typeface="Courier New" pitchFamily="49" charset="0"/>
              </a:rPr>
              <a:t>μικρο-οργανισμό 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ή με αρνητική καλλιέργεια.</a:t>
            </a:r>
            <a:endParaRPr lang="en-US" sz="2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Επαναλαμβανόμενη (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repeat):</a:t>
            </a:r>
            <a:r>
              <a:rPr lang="el-G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100" b="1" dirty="0" smtClean="0">
                <a:latin typeface="Courier New" pitchFamily="49" charset="0"/>
                <a:cs typeface="Courier New" pitchFamily="49" charset="0"/>
              </a:rPr>
              <a:t>νέο επεισόδιο σε &gt; 4 εβδομάδες 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μετά την συμπλήρωση της θεραπείας, </a:t>
            </a:r>
            <a:r>
              <a:rPr lang="el-GR" sz="2100" b="1" dirty="0" smtClean="0">
                <a:latin typeface="Courier New" pitchFamily="49" charset="0"/>
                <a:cs typeface="Courier New" pitchFamily="49" charset="0"/>
              </a:rPr>
              <a:t>με τον ίδιο μικρο-οργανισμό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Ανθεκτική(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Refractory</a:t>
            </a:r>
            <a:r>
              <a:rPr lang="el-G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τα </a:t>
            </a:r>
            <a:r>
              <a:rPr lang="el-GR" sz="2100" b="1" dirty="0" smtClean="0">
                <a:latin typeface="Courier New" pitchFamily="49" charset="0"/>
                <a:cs typeface="Courier New" pitchFamily="49" charset="0"/>
              </a:rPr>
              <a:t>υγρά εξόδου 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παραμένουν </a:t>
            </a:r>
            <a:r>
              <a:rPr lang="el-GR" sz="2100" b="1" dirty="0" smtClean="0">
                <a:latin typeface="Courier New" pitchFamily="49" charset="0"/>
                <a:cs typeface="Courier New" pitchFamily="49" charset="0"/>
              </a:rPr>
              <a:t>θολά 5 ημέρες μετά την κατάλληλη αντιβίωση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Περιτονίτιδα σχετιζόμενη με τον καθετήρα</a:t>
            </a:r>
            <a:r>
              <a:rPr lang="el-GR" sz="2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περιτονίτιδα σχετιζόμενη </a:t>
            </a:r>
            <a:r>
              <a:rPr lang="el-GR" sz="2100" b="1" dirty="0" smtClean="0">
                <a:latin typeface="Courier New" pitchFamily="49" charset="0"/>
                <a:cs typeface="Courier New" pitchFamily="49" charset="0"/>
              </a:rPr>
              <a:t>με λοίμωξη εξόδου ή σήραγγας με τον ίδιο μικρο-οργανισμό 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(ή με καλλιέργεια αρνητική στο ένα σημείο).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l-GR" sz="21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29411"/>
          </a:xfrm>
        </p:spPr>
        <p:txBody>
          <a:bodyPr>
            <a:normAutofit fontScale="85000" lnSpcReduction="10000"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Η θεραπευτική αντιμετώπιση της υποτροπιάζουσας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relapsing),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υπόστροφου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recurrent)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και επαναλαμβανόμενης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repeat)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περιτονίτιδας διαφέρει λόγω της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κακής έκβασης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που συνήθως έχουν (αυτό ισχύει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ιδιαίτερα για την υπόστροφο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με άλλο μκρο-οργανισμό, εντός 4 εβδομάδων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). 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Πρέπει να δοθεί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ιδιαίτερο βάρος στην έγκαιρη απομάκρυνση του περιτοναϊκού καθετήρα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(Μη-τεκμηριωμένη γνώμη).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Courier New" pitchFamily="49" charset="0"/>
                <a:cs typeface="Courier New" pitchFamily="49" charset="0"/>
              </a:rPr>
              <a:t>Υποτροπιάζουσα, υπόστροφος και επαναλαμβανόμενη περιτονίτιδα (ΙΙ)</a:t>
            </a:r>
            <a:endParaRPr lang="el-GR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Lucky Tie</Template>
  <TotalTime>3169</TotalTime>
  <Words>4187</Words>
  <Application>Microsoft Office PowerPoint</Application>
  <PresentationFormat>Προβολή στην οθόνη (4:3)</PresentationFormat>
  <Paragraphs>287</Paragraphs>
  <Slides>49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49</vt:i4>
      </vt:variant>
    </vt:vector>
  </HeadingPairs>
  <TitlesOfParts>
    <vt:vector size="50" baseType="lpstr">
      <vt:lpstr>LuckyTie</vt:lpstr>
      <vt:lpstr>ΚΛΙΝΙΚΕΣ ΟΔΗΓΙΕΣ ΓΙΑ ΤΙΣ ΛΟΙΜΩΞΕΙΣ ΑΣΘΕΝΩΝ ΥΠΟ ΠΕΡΙΤΟΝΑΪΚΗ ΚΑΘΑΡΣΗ (ΙI)</vt:lpstr>
      <vt:lpstr>Διαφάνεια 2</vt:lpstr>
      <vt:lpstr> Περαιτέρω θεραπευτικός χειρισμός της περιτονίτιδας (ΙΙ)</vt:lpstr>
      <vt:lpstr> Περαιτέρω θεραπευτικός χειρισμός της περιτονίτιδας (ΙIΙ)</vt:lpstr>
      <vt:lpstr>Ενδείξεις αφαίρεσης του περιτοναϊκού καθετήρα</vt:lpstr>
      <vt:lpstr>Ανθεκτική (refractory)περιτονίτιδα (Ι)</vt:lpstr>
      <vt:lpstr>Ανθεκτική (refractory)περιτονίτιδα (ΙΙ)</vt:lpstr>
      <vt:lpstr>Υποτροπιάζουσα, υπόστροφος και επαναλαμβανόμενη περιτονίτιδα (Ι)</vt:lpstr>
      <vt:lpstr>Υποτροπιάζουσα, υπόστροφος και επαναλαμβανόμενη περιτονίτιδα (ΙΙ)</vt:lpstr>
      <vt:lpstr>Coagulase-negative Staphylococcus (S. epidermidis etc)</vt:lpstr>
      <vt:lpstr>Coagulase-negative Staphylococcus (S. epidermidis etc)</vt:lpstr>
      <vt:lpstr>Διαφάνεια 12</vt:lpstr>
      <vt:lpstr>Streptococcus and Enterococcus (I)</vt:lpstr>
      <vt:lpstr>Streptococcus and Enterococcus (IΙ)</vt:lpstr>
      <vt:lpstr>Streptococcus and Enterococcus (IΙΙ)</vt:lpstr>
      <vt:lpstr>Διαφάνεια 16</vt:lpstr>
      <vt:lpstr>Staphylococcus aureus (I)</vt:lpstr>
      <vt:lpstr>Staphylococcus aureus (IΙ)</vt:lpstr>
      <vt:lpstr>Staphylococcus aureus (IΙI)</vt:lpstr>
      <vt:lpstr>Διαφάνεια 20</vt:lpstr>
      <vt:lpstr>Περιτονίτιδα από Corynebacterium</vt:lpstr>
      <vt:lpstr>Περιτονίτιδα με αρνητική καλλιέργεια</vt:lpstr>
      <vt:lpstr>Διαφάνεια 23</vt:lpstr>
      <vt:lpstr>Περιτονίτιδα από Pseudomonas aeruginosa (I)</vt:lpstr>
      <vt:lpstr>Περιτονίτιδα από Pseudomonas aeruginosa (IΙ)</vt:lpstr>
      <vt:lpstr>Περιτονίτιδα από Pseudomonas aeruginosa (IΙΙ)</vt:lpstr>
      <vt:lpstr>Διαφάνεια 27</vt:lpstr>
      <vt:lpstr>Περιτονίτιδα από άλλους μεμονωμένους Gram(-)μικρο-οργανισμούς</vt:lpstr>
      <vt:lpstr>Περιτονίτιδα από άλλους μεμονωμένους Gram(-)μικρο-οργανισμούς</vt:lpstr>
      <vt:lpstr>Διαφάνεια 30</vt:lpstr>
      <vt:lpstr>Πολύ-μικροβιακή περιτονίτιδα (Ι)</vt:lpstr>
      <vt:lpstr>Πολύ-μικροβιακή περιτονίτιδα (ΙΙ)</vt:lpstr>
      <vt:lpstr>Πολύ-μικροβιακή περιτονίτιδα (ΙΙΙ)</vt:lpstr>
      <vt:lpstr>Διαφάνεια 34</vt:lpstr>
      <vt:lpstr>Μυκητιασική περιτονίτιδα (Ι)</vt:lpstr>
      <vt:lpstr>Μυκητιασική περιτονίτιδα (ΙΙ)</vt:lpstr>
      <vt:lpstr>Μυκητιασική περιτονίτιδα (ΙΙΙ)</vt:lpstr>
      <vt:lpstr>Μυκητιασική περιτονίτιδα (ΙV)</vt:lpstr>
      <vt:lpstr>Περιτονίτιδα από Μυκοβακτήρια (Ι)</vt:lpstr>
      <vt:lpstr>Περιτονίτιδα από Μυκοβακτήρια (ΙΙ)</vt:lpstr>
      <vt:lpstr>Περιτονίτιδα από Μυκοβακτήρια (ΙΙΙ)</vt:lpstr>
      <vt:lpstr>Περιτονίτιδα από Μυκοβακτήρια (ΙV)</vt:lpstr>
      <vt:lpstr>Διάρκεια θεραπείας</vt:lpstr>
      <vt:lpstr>Αφαίρεση και επανατοποθέτηση του περιτοναϊκού καθετήρα (Ι)</vt:lpstr>
      <vt:lpstr>Αφαίρεση και επανατοποθέτηση του περιτοναϊκού καθετήρα (ΙΙ)</vt:lpstr>
      <vt:lpstr>Πρόληψη εμφάνισης περαιτέρω περιτονίτιδων</vt:lpstr>
      <vt:lpstr>Θέματα προς έρευνα</vt:lpstr>
      <vt:lpstr>Κάθε ερευνητική μελέτη για λοιμώξεις σε PD πρέπει να περιλαμβάνει(I)</vt:lpstr>
      <vt:lpstr>Κάθε ερευνητική μελέτη για λοιμώξεις σε PD πρέπει να περιλαμβάνει(II)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ΚΛΙΝΙΚΕΣ ΟΔΗΓΙΕΣ ΓΙΑ ΤΙΣ ΛΟΙΜΩΞΕΙΣ ΑΣΘΕΝΩΝ ΥΠΟ ΠΕΡΙΤΟΝΑΪΚΗ ΚΑΘΑΡΣΗ (ΙI)</dc:title>
  <cp:lastModifiedBy>G.Tsirpanlis</cp:lastModifiedBy>
  <cp:revision>250</cp:revision>
  <dcterms:modified xsi:type="dcterms:W3CDTF">2011-03-09T22:38:46Z</dcterms:modified>
</cp:coreProperties>
</file>