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6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317" r:id="rId15"/>
    <p:sldId id="269" r:id="rId16"/>
    <p:sldId id="271" r:id="rId17"/>
    <p:sldId id="272" r:id="rId18"/>
    <p:sldId id="318"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319"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Lst>
  <p:sldSz cx="10080625" cy="75596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5pPr>
    <a:lvl6pPr marL="2286000" algn="l" defTabSz="914400" rtl="0" eaLnBrk="1" latinLnBrk="0" hangingPunct="1">
      <a:defRPr kern="1200">
        <a:solidFill>
          <a:schemeClr val="tx1"/>
        </a:solidFill>
        <a:latin typeface="Arial" charset="0"/>
        <a:ea typeface="Microsoft YaHei" charset="-122"/>
        <a:cs typeface="+mn-cs"/>
      </a:defRPr>
    </a:lvl6pPr>
    <a:lvl7pPr marL="2743200" algn="l" defTabSz="914400" rtl="0" eaLnBrk="1" latinLnBrk="0" hangingPunct="1">
      <a:defRPr kern="1200">
        <a:solidFill>
          <a:schemeClr val="tx1"/>
        </a:solidFill>
        <a:latin typeface="Arial" charset="0"/>
        <a:ea typeface="Microsoft YaHei" charset="-122"/>
        <a:cs typeface="+mn-cs"/>
      </a:defRPr>
    </a:lvl7pPr>
    <a:lvl8pPr marL="3200400" algn="l" defTabSz="914400" rtl="0" eaLnBrk="1" latinLnBrk="0" hangingPunct="1">
      <a:defRPr kern="1200">
        <a:solidFill>
          <a:schemeClr val="tx1"/>
        </a:solidFill>
        <a:latin typeface="Arial" charset="0"/>
        <a:ea typeface="Microsoft YaHei" charset="-122"/>
        <a:cs typeface="+mn-cs"/>
      </a:defRPr>
    </a:lvl8pPr>
    <a:lvl9pPr marL="3657600" algn="l" defTabSz="914400" rtl="0" eaLnBrk="1" latinLnBrk="0" hangingPunct="1">
      <a:defRPr kern="1200">
        <a:solidFill>
          <a:schemeClr val="tx1"/>
        </a:solidFill>
        <a:latin typeface="Arial" charset="0"/>
        <a:ea typeface="Microsoft YaHei"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470" y="-10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sldImg"/>
          </p:nvPr>
        </p:nvSpPr>
        <p:spPr bwMode="auto">
          <a:xfrm>
            <a:off x="1106488" y="812800"/>
            <a:ext cx="5343525" cy="4006850"/>
          </a:xfrm>
          <a:prstGeom prst="rect">
            <a:avLst/>
          </a:prstGeom>
          <a:noFill/>
          <a:ln w="9525" cap="flat">
            <a:noFill/>
            <a:round/>
            <a:headEnd/>
            <a:tailEnd/>
          </a:ln>
          <a:effectLst/>
        </p:spPr>
      </p:sp>
      <p:sp>
        <p:nvSpPr>
          <p:cNvPr id="3074" name="Rectangle 2"/>
          <p:cNvSpPr>
            <a:spLocks noGrp="1" noChangeArrowheads="1"/>
          </p:cNvSpPr>
          <p:nvPr>
            <p:ph type="body"/>
          </p:nvPr>
        </p:nvSpPr>
        <p:spPr bwMode="auto">
          <a:xfrm>
            <a:off x="755650" y="5078413"/>
            <a:ext cx="6046788" cy="481012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el-GR" smtClean="0"/>
          </a:p>
        </p:txBody>
      </p:sp>
      <p:sp>
        <p:nvSpPr>
          <p:cNvPr id="3075" name="Rectangle 3"/>
          <p:cNvSpPr>
            <a:spLocks noGrp="1" noChangeArrowheads="1"/>
          </p:cNvSpPr>
          <p:nvPr>
            <p:ph type="hdr"/>
          </p:nvPr>
        </p:nvSpPr>
        <p:spPr bwMode="auto">
          <a:xfrm>
            <a:off x="0" y="0"/>
            <a:ext cx="3279775" cy="53340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solidFill>
                  <a:srgbClr val="FFFFFF"/>
                </a:solidFill>
                <a:latin typeface="Times New Roman" pitchFamily="16" charset="0"/>
                <a:cs typeface="Arial" charset="0"/>
              </a:defRPr>
            </a:lvl1pPr>
          </a:lstStyle>
          <a:p>
            <a:endParaRPr lang="el-GR"/>
          </a:p>
        </p:txBody>
      </p:sp>
      <p:sp>
        <p:nvSpPr>
          <p:cNvPr id="3076" name="Rectangle 4"/>
          <p:cNvSpPr>
            <a:spLocks noGrp="1" noChangeArrowheads="1"/>
          </p:cNvSpPr>
          <p:nvPr>
            <p:ph type="dt"/>
          </p:nvPr>
        </p:nvSpPr>
        <p:spPr bwMode="auto">
          <a:xfrm>
            <a:off x="4278313" y="0"/>
            <a:ext cx="3279775" cy="53340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solidFill>
                  <a:srgbClr val="FFFFFF"/>
                </a:solidFill>
                <a:latin typeface="Times New Roman" pitchFamily="16" charset="0"/>
                <a:cs typeface="Arial" charset="0"/>
              </a:defRPr>
            </a:lvl1pPr>
          </a:lstStyle>
          <a:p>
            <a:endParaRPr lang="el-GR"/>
          </a:p>
        </p:txBody>
      </p:sp>
      <p:sp>
        <p:nvSpPr>
          <p:cNvPr id="3077" name="Rectangle 5"/>
          <p:cNvSpPr>
            <a:spLocks noGrp="1" noChangeArrowheads="1"/>
          </p:cNvSpPr>
          <p:nvPr>
            <p:ph type="ftr"/>
          </p:nvPr>
        </p:nvSpPr>
        <p:spPr bwMode="auto">
          <a:xfrm>
            <a:off x="0" y="10156825"/>
            <a:ext cx="3279775" cy="53340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solidFill>
                  <a:srgbClr val="FFFFFF"/>
                </a:solidFill>
                <a:latin typeface="Times New Roman" pitchFamily="16" charset="0"/>
                <a:cs typeface="Arial" charset="0"/>
              </a:defRPr>
            </a:lvl1pPr>
          </a:lstStyle>
          <a:p>
            <a:endParaRPr lang="el-GR"/>
          </a:p>
        </p:txBody>
      </p:sp>
      <p:sp>
        <p:nvSpPr>
          <p:cNvPr id="3078" name="Rectangle 6"/>
          <p:cNvSpPr>
            <a:spLocks noGrp="1" noChangeArrowheads="1"/>
          </p:cNvSpPr>
          <p:nvPr>
            <p:ph type="sldNum"/>
          </p:nvPr>
        </p:nvSpPr>
        <p:spPr bwMode="auto">
          <a:xfrm>
            <a:off x="4278313" y="10156825"/>
            <a:ext cx="3279775" cy="53340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FFFFFF"/>
                </a:solidFill>
                <a:latin typeface="Times New Roman" pitchFamily="16" charset="0"/>
                <a:cs typeface="Arial" charset="0"/>
              </a:defRPr>
            </a:lvl1pPr>
          </a:lstStyle>
          <a:p>
            <a:fld id="{8B42AC5A-2701-4FC4-A659-69B667D4A844}" type="slidenum">
              <a:rPr lang="el-GR"/>
              <a:pPr/>
              <a:t>‹#›</a:t>
            </a:fld>
            <a:endParaRPr lang="el-GR"/>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6C9F5F2-78D6-428F-B3F6-6B6C9C94E216}" type="slidenum">
              <a:rPr lang="el-GR"/>
              <a:pPr/>
              <a:t>1</a:t>
            </a:fld>
            <a:endParaRPr lang="el-GR"/>
          </a:p>
        </p:txBody>
      </p:sp>
      <p:sp>
        <p:nvSpPr>
          <p:cNvPr id="66561"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66562"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98D76EA-4718-4271-B9BC-15D95C648BE8}" type="slidenum">
              <a:rPr lang="el-GR"/>
              <a:pPr/>
              <a:t>10</a:t>
            </a:fld>
            <a:endParaRPr lang="el-GR"/>
          </a:p>
        </p:txBody>
      </p:sp>
      <p:sp>
        <p:nvSpPr>
          <p:cNvPr id="75777"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75778"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7DA1151-FA38-4408-94E2-38D931431490}" type="slidenum">
              <a:rPr lang="el-GR"/>
              <a:pPr/>
              <a:t>11</a:t>
            </a:fld>
            <a:endParaRPr lang="el-GR"/>
          </a:p>
        </p:txBody>
      </p:sp>
      <p:sp>
        <p:nvSpPr>
          <p:cNvPr id="76801"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76802"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33DA45B-2BD5-4869-A3DC-0FFF77EEF294}" type="slidenum">
              <a:rPr lang="el-GR"/>
              <a:pPr/>
              <a:t>12</a:t>
            </a:fld>
            <a:endParaRPr lang="el-GR"/>
          </a:p>
        </p:txBody>
      </p:sp>
      <p:sp>
        <p:nvSpPr>
          <p:cNvPr id="77825"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77826"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BAC96D4-EBC0-4EF2-81D9-B02C3192296C}" type="slidenum">
              <a:rPr lang="el-GR"/>
              <a:pPr/>
              <a:t>14</a:t>
            </a:fld>
            <a:endParaRPr lang="el-GR"/>
          </a:p>
        </p:txBody>
      </p:sp>
      <p:sp>
        <p:nvSpPr>
          <p:cNvPr id="79873"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79874"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2B62FA8-89B3-49A4-B45A-21796135E311}" type="slidenum">
              <a:rPr lang="el-GR"/>
              <a:pPr/>
              <a:t>15</a:t>
            </a:fld>
            <a:endParaRPr lang="el-GR"/>
          </a:p>
        </p:txBody>
      </p:sp>
      <p:sp>
        <p:nvSpPr>
          <p:cNvPr id="81921"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81922"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7688444-34F9-4890-9F3E-9F381069A3E7}" type="slidenum">
              <a:rPr lang="el-GR"/>
              <a:pPr/>
              <a:t>16</a:t>
            </a:fld>
            <a:endParaRPr lang="el-GR"/>
          </a:p>
        </p:txBody>
      </p:sp>
      <p:sp>
        <p:nvSpPr>
          <p:cNvPr id="82945"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82946"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6042D3B-0DAA-4BEF-BC6A-58AD8C5C6D2E}" type="slidenum">
              <a:rPr lang="el-GR"/>
              <a:pPr/>
              <a:t>18</a:t>
            </a:fld>
            <a:endParaRPr lang="el-GR"/>
          </a:p>
        </p:txBody>
      </p:sp>
      <p:sp>
        <p:nvSpPr>
          <p:cNvPr id="83969"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83970"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0ECC5E6-AAF7-4829-BF8B-F14EFF90E25D}" type="slidenum">
              <a:rPr lang="el-GR"/>
              <a:pPr/>
              <a:t>19</a:t>
            </a:fld>
            <a:endParaRPr lang="el-GR"/>
          </a:p>
        </p:txBody>
      </p:sp>
      <p:sp>
        <p:nvSpPr>
          <p:cNvPr id="84993"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84994"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7284FEF-8B7D-4A7D-A0E8-16BC4DB524E7}" type="slidenum">
              <a:rPr lang="el-GR"/>
              <a:pPr/>
              <a:t>20</a:t>
            </a:fld>
            <a:endParaRPr lang="el-GR"/>
          </a:p>
        </p:txBody>
      </p:sp>
      <p:sp>
        <p:nvSpPr>
          <p:cNvPr id="86017"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86018"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731AF6C-7445-44B6-AAC6-9DBE25E3682F}" type="slidenum">
              <a:rPr lang="el-GR"/>
              <a:pPr/>
              <a:t>21</a:t>
            </a:fld>
            <a:endParaRPr lang="el-GR"/>
          </a:p>
        </p:txBody>
      </p:sp>
      <p:sp>
        <p:nvSpPr>
          <p:cNvPr id="87041"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87042"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144B1A4-9C8B-4F60-9905-7F21C17B0653}" type="slidenum">
              <a:rPr lang="el-GR"/>
              <a:pPr/>
              <a:t>2</a:t>
            </a:fld>
            <a:endParaRPr lang="el-GR"/>
          </a:p>
        </p:txBody>
      </p:sp>
      <p:sp>
        <p:nvSpPr>
          <p:cNvPr id="67585"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67586"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2D2BA8E-B1A5-4778-8483-5695294E1C17}" type="slidenum">
              <a:rPr lang="el-GR"/>
              <a:pPr/>
              <a:t>22</a:t>
            </a:fld>
            <a:endParaRPr lang="el-GR"/>
          </a:p>
        </p:txBody>
      </p:sp>
      <p:sp>
        <p:nvSpPr>
          <p:cNvPr id="88065"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88066"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1D055E8-584B-4CB3-99DA-D000F26C47EA}" type="slidenum">
              <a:rPr lang="el-GR"/>
              <a:pPr/>
              <a:t>23</a:t>
            </a:fld>
            <a:endParaRPr lang="el-GR"/>
          </a:p>
        </p:txBody>
      </p:sp>
      <p:sp>
        <p:nvSpPr>
          <p:cNvPr id="89089"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89090"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D718BBF-359D-4F3F-B712-DB82F770A73D}" type="slidenum">
              <a:rPr lang="el-GR"/>
              <a:pPr/>
              <a:t>24</a:t>
            </a:fld>
            <a:endParaRPr lang="el-GR"/>
          </a:p>
        </p:txBody>
      </p:sp>
      <p:sp>
        <p:nvSpPr>
          <p:cNvPr id="90113"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90114"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8102B51-127D-462B-98FD-13AAB55966DA}" type="slidenum">
              <a:rPr lang="el-GR"/>
              <a:pPr/>
              <a:t>25</a:t>
            </a:fld>
            <a:endParaRPr lang="el-GR"/>
          </a:p>
        </p:txBody>
      </p:sp>
      <p:sp>
        <p:nvSpPr>
          <p:cNvPr id="91137"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91138"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0A042E3-6C0E-4853-AFA3-6CDBC595C90C}" type="slidenum">
              <a:rPr lang="el-GR"/>
              <a:pPr/>
              <a:t>26</a:t>
            </a:fld>
            <a:endParaRPr lang="el-GR"/>
          </a:p>
        </p:txBody>
      </p:sp>
      <p:sp>
        <p:nvSpPr>
          <p:cNvPr id="92161"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92162"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243C4E0-44BC-46F8-9488-2ABB0935E14D}" type="slidenum">
              <a:rPr lang="el-GR"/>
              <a:pPr/>
              <a:t>27</a:t>
            </a:fld>
            <a:endParaRPr lang="el-GR"/>
          </a:p>
        </p:txBody>
      </p:sp>
      <p:sp>
        <p:nvSpPr>
          <p:cNvPr id="93185"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93186"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84E45FD-C7BF-4DD0-A82D-7F2537A8A92D}" type="slidenum">
              <a:rPr lang="el-GR"/>
              <a:pPr/>
              <a:t>28</a:t>
            </a:fld>
            <a:endParaRPr lang="el-GR"/>
          </a:p>
        </p:txBody>
      </p:sp>
      <p:sp>
        <p:nvSpPr>
          <p:cNvPr id="94209"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94210"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1D1EBED-A589-4FD4-A4F9-846F10F43849}" type="slidenum">
              <a:rPr lang="el-GR"/>
              <a:pPr/>
              <a:t>29</a:t>
            </a:fld>
            <a:endParaRPr lang="el-GR"/>
          </a:p>
        </p:txBody>
      </p:sp>
      <p:sp>
        <p:nvSpPr>
          <p:cNvPr id="95233"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95234"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EF321C6-48C0-415A-A6F9-AA3570F9A29C}" type="slidenum">
              <a:rPr lang="el-GR"/>
              <a:pPr/>
              <a:t>30</a:t>
            </a:fld>
            <a:endParaRPr lang="el-GR"/>
          </a:p>
        </p:txBody>
      </p:sp>
      <p:sp>
        <p:nvSpPr>
          <p:cNvPr id="96257"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96258"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E41477B-9746-45A5-8DA0-4E649F7CDD71}" type="slidenum">
              <a:rPr lang="el-GR"/>
              <a:pPr/>
              <a:t>31</a:t>
            </a:fld>
            <a:endParaRPr lang="el-GR"/>
          </a:p>
        </p:txBody>
      </p:sp>
      <p:sp>
        <p:nvSpPr>
          <p:cNvPr id="97281"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97282"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EA93052-952F-4BEB-BA93-60D3D742F6AA}" type="slidenum">
              <a:rPr lang="el-GR"/>
              <a:pPr/>
              <a:t>3</a:t>
            </a:fld>
            <a:endParaRPr lang="el-GR"/>
          </a:p>
        </p:txBody>
      </p:sp>
      <p:sp>
        <p:nvSpPr>
          <p:cNvPr id="68609"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68610"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CE01014-752B-4442-BC0D-FD9BBF1B789A}" type="slidenum">
              <a:rPr lang="el-GR"/>
              <a:pPr/>
              <a:t>32</a:t>
            </a:fld>
            <a:endParaRPr lang="el-GR"/>
          </a:p>
        </p:txBody>
      </p:sp>
      <p:sp>
        <p:nvSpPr>
          <p:cNvPr id="98305"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98306"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C745A47-EE7D-40AD-B92A-A1CB85AF735A}" type="slidenum">
              <a:rPr lang="el-GR"/>
              <a:pPr/>
              <a:t>33</a:t>
            </a:fld>
            <a:endParaRPr lang="el-GR"/>
          </a:p>
        </p:txBody>
      </p:sp>
      <p:sp>
        <p:nvSpPr>
          <p:cNvPr id="99329"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99330"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DD4BC60-779E-4E71-8B2C-B7E1930F04B8}" type="slidenum">
              <a:rPr lang="el-GR"/>
              <a:pPr/>
              <a:t>34</a:t>
            </a:fld>
            <a:endParaRPr lang="el-GR"/>
          </a:p>
        </p:txBody>
      </p:sp>
      <p:sp>
        <p:nvSpPr>
          <p:cNvPr id="100353"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00354"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E00EA2B-D5DF-4A03-B0C6-8625AF571851}" type="slidenum">
              <a:rPr lang="el-GR"/>
              <a:pPr/>
              <a:t>35</a:t>
            </a:fld>
            <a:endParaRPr lang="el-GR"/>
          </a:p>
        </p:txBody>
      </p:sp>
      <p:sp>
        <p:nvSpPr>
          <p:cNvPr id="101377"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01378"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986279C-6514-4356-846E-2FE07AA4A344}" type="slidenum">
              <a:rPr lang="el-GR"/>
              <a:pPr/>
              <a:t>36</a:t>
            </a:fld>
            <a:endParaRPr lang="el-GR"/>
          </a:p>
        </p:txBody>
      </p:sp>
      <p:sp>
        <p:nvSpPr>
          <p:cNvPr id="102401"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02402"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3E4726F-3B12-4FBF-9318-7E35184F2D79}" type="slidenum">
              <a:rPr lang="el-GR"/>
              <a:pPr/>
              <a:t>38</a:t>
            </a:fld>
            <a:endParaRPr lang="el-GR"/>
          </a:p>
        </p:txBody>
      </p:sp>
      <p:sp>
        <p:nvSpPr>
          <p:cNvPr id="103425"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03426"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3266170-FBD6-4AB9-84B9-43FDA0E851D7}" type="slidenum">
              <a:rPr lang="el-GR"/>
              <a:pPr/>
              <a:t>39</a:t>
            </a:fld>
            <a:endParaRPr lang="el-GR"/>
          </a:p>
        </p:txBody>
      </p:sp>
      <p:sp>
        <p:nvSpPr>
          <p:cNvPr id="104449"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04450"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9D0593B-40CF-4772-AC84-3BC11D1FF39B}" type="slidenum">
              <a:rPr lang="el-GR"/>
              <a:pPr/>
              <a:t>40</a:t>
            </a:fld>
            <a:endParaRPr lang="el-GR"/>
          </a:p>
        </p:txBody>
      </p:sp>
      <p:sp>
        <p:nvSpPr>
          <p:cNvPr id="105473"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05474"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A28E87D-C5F3-4012-A7EA-54F873E64EC4}" type="slidenum">
              <a:rPr lang="el-GR"/>
              <a:pPr/>
              <a:t>41</a:t>
            </a:fld>
            <a:endParaRPr lang="el-GR"/>
          </a:p>
        </p:txBody>
      </p:sp>
      <p:sp>
        <p:nvSpPr>
          <p:cNvPr id="106497"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06498"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DA8A0D8-D45B-4D88-ABDF-C7EBDA7D371F}" type="slidenum">
              <a:rPr lang="el-GR"/>
              <a:pPr/>
              <a:t>42</a:t>
            </a:fld>
            <a:endParaRPr lang="el-GR"/>
          </a:p>
        </p:txBody>
      </p:sp>
      <p:sp>
        <p:nvSpPr>
          <p:cNvPr id="107521"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07522"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5FA524C-E53B-4063-8205-12C3EEFB6129}" type="slidenum">
              <a:rPr lang="el-GR"/>
              <a:pPr/>
              <a:t>4</a:t>
            </a:fld>
            <a:endParaRPr lang="el-GR"/>
          </a:p>
        </p:txBody>
      </p:sp>
      <p:sp>
        <p:nvSpPr>
          <p:cNvPr id="69633"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69634"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BA83889-B7BB-42FF-81C7-F5236D47AA49}" type="slidenum">
              <a:rPr lang="el-GR"/>
              <a:pPr/>
              <a:t>43</a:t>
            </a:fld>
            <a:endParaRPr lang="el-GR"/>
          </a:p>
        </p:txBody>
      </p:sp>
      <p:sp>
        <p:nvSpPr>
          <p:cNvPr id="108545"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08546"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DEB6E22-79A7-4E70-AE61-36E3C42121FD}" type="slidenum">
              <a:rPr lang="el-GR"/>
              <a:pPr/>
              <a:t>44</a:t>
            </a:fld>
            <a:endParaRPr lang="el-GR"/>
          </a:p>
        </p:txBody>
      </p:sp>
      <p:sp>
        <p:nvSpPr>
          <p:cNvPr id="109569"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09570"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518D98D-7C67-4FD7-8F18-8547A76E0CA6}" type="slidenum">
              <a:rPr lang="el-GR"/>
              <a:pPr/>
              <a:t>45</a:t>
            </a:fld>
            <a:endParaRPr lang="el-GR"/>
          </a:p>
        </p:txBody>
      </p:sp>
      <p:sp>
        <p:nvSpPr>
          <p:cNvPr id="110593"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10594"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A6613AF-DEFF-44B7-934D-223206499636}" type="slidenum">
              <a:rPr lang="el-GR"/>
              <a:pPr/>
              <a:t>46</a:t>
            </a:fld>
            <a:endParaRPr lang="el-GR"/>
          </a:p>
        </p:txBody>
      </p:sp>
      <p:sp>
        <p:nvSpPr>
          <p:cNvPr id="111617"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11618"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B0913A2-9A59-4999-BE58-7286A16AE50D}" type="slidenum">
              <a:rPr lang="el-GR"/>
              <a:pPr/>
              <a:t>47</a:t>
            </a:fld>
            <a:endParaRPr lang="el-GR"/>
          </a:p>
        </p:txBody>
      </p:sp>
      <p:sp>
        <p:nvSpPr>
          <p:cNvPr id="112641"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12642"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4FCC4CD-D896-4CE6-B726-26D3B0A7B393}" type="slidenum">
              <a:rPr lang="el-GR"/>
              <a:pPr/>
              <a:t>48</a:t>
            </a:fld>
            <a:endParaRPr lang="el-GR"/>
          </a:p>
        </p:txBody>
      </p:sp>
      <p:sp>
        <p:nvSpPr>
          <p:cNvPr id="113665"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13666"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5D15250-4D50-492F-B977-7ECCFA918896}" type="slidenum">
              <a:rPr lang="el-GR"/>
              <a:pPr/>
              <a:t>49</a:t>
            </a:fld>
            <a:endParaRPr lang="el-GR"/>
          </a:p>
        </p:txBody>
      </p:sp>
      <p:sp>
        <p:nvSpPr>
          <p:cNvPr id="114689"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14690"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5FA3E35-B611-4BD0-8CD6-040DE6BEB3D2}" type="slidenum">
              <a:rPr lang="el-GR"/>
              <a:pPr/>
              <a:t>50</a:t>
            </a:fld>
            <a:endParaRPr lang="el-GR"/>
          </a:p>
        </p:txBody>
      </p:sp>
      <p:sp>
        <p:nvSpPr>
          <p:cNvPr id="115713"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15714"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3AAC95E-6D97-4854-B2A1-26077DE6ECDA}" type="slidenum">
              <a:rPr lang="el-GR"/>
              <a:pPr/>
              <a:t>51</a:t>
            </a:fld>
            <a:endParaRPr lang="el-GR"/>
          </a:p>
        </p:txBody>
      </p:sp>
      <p:sp>
        <p:nvSpPr>
          <p:cNvPr id="116737"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16738"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A62EAFD-9E09-4608-AC42-A34457684A50}" type="slidenum">
              <a:rPr lang="el-GR"/>
              <a:pPr/>
              <a:t>52</a:t>
            </a:fld>
            <a:endParaRPr lang="el-GR"/>
          </a:p>
        </p:txBody>
      </p:sp>
      <p:sp>
        <p:nvSpPr>
          <p:cNvPr id="117761"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17762"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B1206AD-AB54-4B5C-BB79-F839CA9615F3}" type="slidenum">
              <a:rPr lang="el-GR"/>
              <a:pPr/>
              <a:t>5</a:t>
            </a:fld>
            <a:endParaRPr lang="el-GR"/>
          </a:p>
        </p:txBody>
      </p:sp>
      <p:sp>
        <p:nvSpPr>
          <p:cNvPr id="70657"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70658"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47C59C3-999F-4B20-9789-005BD219C0F7}" type="slidenum">
              <a:rPr lang="el-GR"/>
              <a:pPr/>
              <a:t>53</a:t>
            </a:fld>
            <a:endParaRPr lang="el-GR"/>
          </a:p>
        </p:txBody>
      </p:sp>
      <p:sp>
        <p:nvSpPr>
          <p:cNvPr id="118785"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18786"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2EBC2DA-4987-4FFB-BDBF-A41EF4C41C90}" type="slidenum">
              <a:rPr lang="el-GR"/>
              <a:pPr/>
              <a:t>54</a:t>
            </a:fld>
            <a:endParaRPr lang="el-GR"/>
          </a:p>
        </p:txBody>
      </p:sp>
      <p:sp>
        <p:nvSpPr>
          <p:cNvPr id="119809"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19810"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82D75E2-9100-4898-ABFB-54291B12408C}" type="slidenum">
              <a:rPr lang="el-GR"/>
              <a:pPr/>
              <a:t>55</a:t>
            </a:fld>
            <a:endParaRPr lang="el-GR"/>
          </a:p>
        </p:txBody>
      </p:sp>
      <p:sp>
        <p:nvSpPr>
          <p:cNvPr id="120833"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20834"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DC4DEA7-F10F-4BD1-B243-3ED3FBD237AD}" type="slidenum">
              <a:rPr lang="el-GR"/>
              <a:pPr/>
              <a:t>56</a:t>
            </a:fld>
            <a:endParaRPr lang="el-GR"/>
          </a:p>
        </p:txBody>
      </p:sp>
      <p:sp>
        <p:nvSpPr>
          <p:cNvPr id="121857"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21858"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C4312DC-6B38-482C-8C50-70587A4080CF}" type="slidenum">
              <a:rPr lang="el-GR"/>
              <a:pPr/>
              <a:t>57</a:t>
            </a:fld>
            <a:endParaRPr lang="el-GR"/>
          </a:p>
        </p:txBody>
      </p:sp>
      <p:sp>
        <p:nvSpPr>
          <p:cNvPr id="122881"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22882"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42F714D-C431-42AB-B63F-C2477633A502}" type="slidenum">
              <a:rPr lang="el-GR"/>
              <a:pPr/>
              <a:t>58</a:t>
            </a:fld>
            <a:endParaRPr lang="el-GR"/>
          </a:p>
        </p:txBody>
      </p:sp>
      <p:sp>
        <p:nvSpPr>
          <p:cNvPr id="123905"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23906"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EC92484-3697-4809-82F3-D2AB31D59A83}" type="slidenum">
              <a:rPr lang="el-GR"/>
              <a:pPr/>
              <a:t>59</a:t>
            </a:fld>
            <a:endParaRPr lang="el-GR"/>
          </a:p>
        </p:txBody>
      </p:sp>
      <p:sp>
        <p:nvSpPr>
          <p:cNvPr id="124929"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24930"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723AAFF-4862-46F9-B381-C5EA17EDB09A}" type="slidenum">
              <a:rPr lang="el-GR"/>
              <a:pPr/>
              <a:t>60</a:t>
            </a:fld>
            <a:endParaRPr lang="el-GR"/>
          </a:p>
        </p:txBody>
      </p:sp>
      <p:sp>
        <p:nvSpPr>
          <p:cNvPr id="125953"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25954"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F7E2399-2054-46C8-BD1A-10D442B80411}" type="slidenum">
              <a:rPr lang="el-GR"/>
              <a:pPr/>
              <a:t>61</a:t>
            </a:fld>
            <a:endParaRPr lang="el-GR"/>
          </a:p>
        </p:txBody>
      </p:sp>
      <p:sp>
        <p:nvSpPr>
          <p:cNvPr id="126977"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26978"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B13964B-ED7B-4092-91E7-19EED3D3CB2B}" type="slidenum">
              <a:rPr lang="el-GR"/>
              <a:pPr/>
              <a:t>62</a:t>
            </a:fld>
            <a:endParaRPr lang="el-GR"/>
          </a:p>
        </p:txBody>
      </p:sp>
      <p:sp>
        <p:nvSpPr>
          <p:cNvPr id="128001"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28002"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7BA9160-85F4-4E17-9730-4C4F9677E40C}" type="slidenum">
              <a:rPr lang="el-GR"/>
              <a:pPr/>
              <a:t>6</a:t>
            </a:fld>
            <a:endParaRPr lang="el-GR"/>
          </a:p>
        </p:txBody>
      </p:sp>
      <p:sp>
        <p:nvSpPr>
          <p:cNvPr id="71681"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71682"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5AE086B-3F6B-4C83-93DD-AD552C383AE0}" type="slidenum">
              <a:rPr lang="el-GR"/>
              <a:pPr/>
              <a:t>7</a:t>
            </a:fld>
            <a:endParaRPr lang="el-GR"/>
          </a:p>
        </p:txBody>
      </p:sp>
      <p:sp>
        <p:nvSpPr>
          <p:cNvPr id="72705"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72706"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9314993-A278-4CB1-A35C-3A7D9D59A289}" type="slidenum">
              <a:rPr lang="el-GR"/>
              <a:pPr/>
              <a:t>8</a:t>
            </a:fld>
            <a:endParaRPr lang="el-GR"/>
          </a:p>
        </p:txBody>
      </p:sp>
      <p:sp>
        <p:nvSpPr>
          <p:cNvPr id="73729"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73730"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A6F268A-3F3E-432B-98E0-2542371352EC}" type="slidenum">
              <a:rPr lang="el-GR"/>
              <a:pPr/>
              <a:t>9</a:t>
            </a:fld>
            <a:endParaRPr lang="el-GR"/>
          </a:p>
        </p:txBody>
      </p:sp>
      <p:sp>
        <p:nvSpPr>
          <p:cNvPr id="74753"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74754"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55650" y="2347913"/>
            <a:ext cx="8569325" cy="1620837"/>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idx="10"/>
          </p:nvPr>
        </p:nvSpPr>
        <p:spPr/>
        <p:txBody>
          <a:bodyPr/>
          <a:lstStyle>
            <a:lvl1pPr>
              <a:defRPr/>
            </a:lvl1pPr>
          </a:lstStyle>
          <a:p>
            <a:endParaRPr lang="el-GR"/>
          </a:p>
        </p:txBody>
      </p:sp>
      <p:sp>
        <p:nvSpPr>
          <p:cNvPr id="5" name="4 - Θέση υποσέλιδου"/>
          <p:cNvSpPr>
            <a:spLocks noGrp="1"/>
          </p:cNvSpPr>
          <p:nvPr>
            <p:ph type="ftr" idx="11"/>
          </p:nvPr>
        </p:nvSpPr>
        <p:spPr/>
        <p:txBody>
          <a:bodyPr/>
          <a:lstStyle>
            <a:lvl1pPr>
              <a:defRPr/>
            </a:lvl1pPr>
          </a:lstStyle>
          <a:p>
            <a:endParaRPr lang="el-GR"/>
          </a:p>
        </p:txBody>
      </p:sp>
      <p:sp>
        <p:nvSpPr>
          <p:cNvPr id="6" name="5 - Θέση αριθμού διαφάνειας"/>
          <p:cNvSpPr>
            <a:spLocks noGrp="1"/>
          </p:cNvSpPr>
          <p:nvPr>
            <p:ph type="sldNum" idx="12"/>
          </p:nvPr>
        </p:nvSpPr>
        <p:spPr/>
        <p:txBody>
          <a:bodyPr/>
          <a:lstStyle>
            <a:lvl1pPr>
              <a:defRPr/>
            </a:lvl1pPr>
          </a:lstStyle>
          <a:p>
            <a:fld id="{390045BB-7365-45C9-A087-64620F8BFE05}" type="slidenum">
              <a:rPr lang="el-G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idx="10"/>
          </p:nvPr>
        </p:nvSpPr>
        <p:spPr/>
        <p:txBody>
          <a:bodyPr/>
          <a:lstStyle>
            <a:lvl1pPr>
              <a:defRPr/>
            </a:lvl1pPr>
          </a:lstStyle>
          <a:p>
            <a:endParaRPr lang="el-GR"/>
          </a:p>
        </p:txBody>
      </p:sp>
      <p:sp>
        <p:nvSpPr>
          <p:cNvPr id="5" name="4 - Θέση υποσέλιδου"/>
          <p:cNvSpPr>
            <a:spLocks noGrp="1"/>
          </p:cNvSpPr>
          <p:nvPr>
            <p:ph type="ftr" idx="11"/>
          </p:nvPr>
        </p:nvSpPr>
        <p:spPr/>
        <p:txBody>
          <a:bodyPr/>
          <a:lstStyle>
            <a:lvl1pPr>
              <a:defRPr/>
            </a:lvl1pPr>
          </a:lstStyle>
          <a:p>
            <a:endParaRPr lang="el-GR"/>
          </a:p>
        </p:txBody>
      </p:sp>
      <p:sp>
        <p:nvSpPr>
          <p:cNvPr id="6" name="5 - Θέση αριθμού διαφάνειας"/>
          <p:cNvSpPr>
            <a:spLocks noGrp="1"/>
          </p:cNvSpPr>
          <p:nvPr>
            <p:ph type="sldNum" idx="12"/>
          </p:nvPr>
        </p:nvSpPr>
        <p:spPr/>
        <p:txBody>
          <a:bodyPr/>
          <a:lstStyle>
            <a:lvl1pPr>
              <a:defRPr/>
            </a:lvl1pPr>
          </a:lstStyle>
          <a:p>
            <a:fld id="{9509F5AC-D87A-416B-9A21-7C184DFCAF0E}" type="slidenum">
              <a:rPr lang="el-G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305675" y="301625"/>
            <a:ext cx="2266950" cy="645477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503238" y="301625"/>
            <a:ext cx="6650037" cy="645477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idx="10"/>
          </p:nvPr>
        </p:nvSpPr>
        <p:spPr/>
        <p:txBody>
          <a:bodyPr/>
          <a:lstStyle>
            <a:lvl1pPr>
              <a:defRPr/>
            </a:lvl1pPr>
          </a:lstStyle>
          <a:p>
            <a:endParaRPr lang="el-GR"/>
          </a:p>
        </p:txBody>
      </p:sp>
      <p:sp>
        <p:nvSpPr>
          <p:cNvPr id="5" name="4 - Θέση υποσέλιδου"/>
          <p:cNvSpPr>
            <a:spLocks noGrp="1"/>
          </p:cNvSpPr>
          <p:nvPr>
            <p:ph type="ftr" idx="11"/>
          </p:nvPr>
        </p:nvSpPr>
        <p:spPr/>
        <p:txBody>
          <a:bodyPr/>
          <a:lstStyle>
            <a:lvl1pPr>
              <a:defRPr/>
            </a:lvl1pPr>
          </a:lstStyle>
          <a:p>
            <a:endParaRPr lang="el-GR"/>
          </a:p>
        </p:txBody>
      </p:sp>
      <p:sp>
        <p:nvSpPr>
          <p:cNvPr id="6" name="5 - Θέση αριθμού διαφάνειας"/>
          <p:cNvSpPr>
            <a:spLocks noGrp="1"/>
          </p:cNvSpPr>
          <p:nvPr>
            <p:ph type="sldNum" idx="12"/>
          </p:nvPr>
        </p:nvSpPr>
        <p:spPr/>
        <p:txBody>
          <a:bodyPr/>
          <a:lstStyle>
            <a:lvl1pPr>
              <a:defRPr/>
            </a:lvl1pPr>
          </a:lstStyle>
          <a:p>
            <a:fld id="{38E615E7-7388-47B4-802A-4FF2D91A38B3}" type="slidenum">
              <a:rPr lang="el-G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55650" y="2347913"/>
            <a:ext cx="8569325" cy="1620837"/>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idx="10"/>
          </p:nvPr>
        </p:nvSpPr>
        <p:spPr/>
        <p:txBody>
          <a:bodyPr/>
          <a:lstStyle>
            <a:lvl1pPr>
              <a:defRPr/>
            </a:lvl1pPr>
          </a:lstStyle>
          <a:p>
            <a:endParaRPr lang="el-GR"/>
          </a:p>
        </p:txBody>
      </p:sp>
      <p:sp>
        <p:nvSpPr>
          <p:cNvPr id="5" name="4 - Θέση υποσέλιδου"/>
          <p:cNvSpPr>
            <a:spLocks noGrp="1"/>
          </p:cNvSpPr>
          <p:nvPr>
            <p:ph type="ftr" idx="11"/>
          </p:nvPr>
        </p:nvSpPr>
        <p:spPr/>
        <p:txBody>
          <a:bodyPr/>
          <a:lstStyle>
            <a:lvl1pPr>
              <a:defRPr/>
            </a:lvl1pPr>
          </a:lstStyle>
          <a:p>
            <a:endParaRPr lang="el-GR"/>
          </a:p>
        </p:txBody>
      </p:sp>
      <p:sp>
        <p:nvSpPr>
          <p:cNvPr id="6" name="5 - Θέση αριθμού διαφάνειας"/>
          <p:cNvSpPr>
            <a:spLocks noGrp="1"/>
          </p:cNvSpPr>
          <p:nvPr>
            <p:ph type="sldNum" idx="12"/>
          </p:nvPr>
        </p:nvSpPr>
        <p:spPr/>
        <p:txBody>
          <a:bodyPr/>
          <a:lstStyle>
            <a:lvl1pPr>
              <a:defRPr/>
            </a:lvl1pPr>
          </a:lstStyle>
          <a:p>
            <a:fld id="{AEEB1A99-5571-45BE-BD94-5C531703FC9C}" type="slidenum">
              <a:rPr lang="el-G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idx="10"/>
          </p:nvPr>
        </p:nvSpPr>
        <p:spPr/>
        <p:txBody>
          <a:bodyPr/>
          <a:lstStyle>
            <a:lvl1pPr>
              <a:defRPr/>
            </a:lvl1pPr>
          </a:lstStyle>
          <a:p>
            <a:endParaRPr lang="el-GR"/>
          </a:p>
        </p:txBody>
      </p:sp>
      <p:sp>
        <p:nvSpPr>
          <p:cNvPr id="5" name="4 - Θέση υποσέλιδου"/>
          <p:cNvSpPr>
            <a:spLocks noGrp="1"/>
          </p:cNvSpPr>
          <p:nvPr>
            <p:ph type="ftr" idx="11"/>
          </p:nvPr>
        </p:nvSpPr>
        <p:spPr/>
        <p:txBody>
          <a:bodyPr/>
          <a:lstStyle>
            <a:lvl1pPr>
              <a:defRPr/>
            </a:lvl1pPr>
          </a:lstStyle>
          <a:p>
            <a:endParaRPr lang="el-GR"/>
          </a:p>
        </p:txBody>
      </p:sp>
      <p:sp>
        <p:nvSpPr>
          <p:cNvPr id="6" name="5 - Θέση αριθμού διαφάνειας"/>
          <p:cNvSpPr>
            <a:spLocks noGrp="1"/>
          </p:cNvSpPr>
          <p:nvPr>
            <p:ph type="sldNum" idx="12"/>
          </p:nvPr>
        </p:nvSpPr>
        <p:spPr/>
        <p:txBody>
          <a:bodyPr/>
          <a:lstStyle>
            <a:lvl1pPr>
              <a:defRPr/>
            </a:lvl1pPr>
          </a:lstStyle>
          <a:p>
            <a:fld id="{CD115954-ACB2-4273-B7BD-479ED06024B4}" type="slidenum">
              <a:rPr lang="el-GR"/>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96925" y="4857750"/>
            <a:ext cx="8567738" cy="15017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idx="10"/>
          </p:nvPr>
        </p:nvSpPr>
        <p:spPr/>
        <p:txBody>
          <a:bodyPr/>
          <a:lstStyle>
            <a:lvl1pPr>
              <a:defRPr/>
            </a:lvl1pPr>
          </a:lstStyle>
          <a:p>
            <a:endParaRPr lang="el-GR"/>
          </a:p>
        </p:txBody>
      </p:sp>
      <p:sp>
        <p:nvSpPr>
          <p:cNvPr id="5" name="4 - Θέση υποσέλιδου"/>
          <p:cNvSpPr>
            <a:spLocks noGrp="1"/>
          </p:cNvSpPr>
          <p:nvPr>
            <p:ph type="ftr" idx="11"/>
          </p:nvPr>
        </p:nvSpPr>
        <p:spPr/>
        <p:txBody>
          <a:bodyPr/>
          <a:lstStyle>
            <a:lvl1pPr>
              <a:defRPr/>
            </a:lvl1pPr>
          </a:lstStyle>
          <a:p>
            <a:endParaRPr lang="el-GR"/>
          </a:p>
        </p:txBody>
      </p:sp>
      <p:sp>
        <p:nvSpPr>
          <p:cNvPr id="6" name="5 - Θέση αριθμού διαφάνειας"/>
          <p:cNvSpPr>
            <a:spLocks noGrp="1"/>
          </p:cNvSpPr>
          <p:nvPr>
            <p:ph type="sldNum" idx="12"/>
          </p:nvPr>
        </p:nvSpPr>
        <p:spPr/>
        <p:txBody>
          <a:bodyPr/>
          <a:lstStyle>
            <a:lvl1pPr>
              <a:defRPr/>
            </a:lvl1pPr>
          </a:lstStyle>
          <a:p>
            <a:fld id="{EF969DC8-DA76-422C-9212-5D24DC7B557A}" type="slidenum">
              <a:rPr lang="el-GR"/>
              <a:pPr/>
              <a:t>‹#›</a:t>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idx="10"/>
          </p:nvPr>
        </p:nvSpPr>
        <p:spPr/>
        <p:txBody>
          <a:bodyPr/>
          <a:lstStyle>
            <a:lvl1pPr>
              <a:defRPr/>
            </a:lvl1pPr>
          </a:lstStyle>
          <a:p>
            <a:endParaRPr lang="el-GR"/>
          </a:p>
        </p:txBody>
      </p:sp>
      <p:sp>
        <p:nvSpPr>
          <p:cNvPr id="6" name="5 - Θέση υποσέλιδου"/>
          <p:cNvSpPr>
            <a:spLocks noGrp="1"/>
          </p:cNvSpPr>
          <p:nvPr>
            <p:ph type="ftr" idx="11"/>
          </p:nvPr>
        </p:nvSpPr>
        <p:spPr/>
        <p:txBody>
          <a:bodyPr/>
          <a:lstStyle>
            <a:lvl1pPr>
              <a:defRPr/>
            </a:lvl1pPr>
          </a:lstStyle>
          <a:p>
            <a:endParaRPr lang="el-GR"/>
          </a:p>
        </p:txBody>
      </p:sp>
      <p:sp>
        <p:nvSpPr>
          <p:cNvPr id="7" name="6 - Θέση αριθμού διαφάνειας"/>
          <p:cNvSpPr>
            <a:spLocks noGrp="1"/>
          </p:cNvSpPr>
          <p:nvPr>
            <p:ph type="sldNum" idx="12"/>
          </p:nvPr>
        </p:nvSpPr>
        <p:spPr/>
        <p:txBody>
          <a:bodyPr/>
          <a:lstStyle>
            <a:lvl1pPr>
              <a:defRPr/>
            </a:lvl1pPr>
          </a:lstStyle>
          <a:p>
            <a:fld id="{FD405FB8-0331-4A3B-BE6B-B864CB7027AB}" type="slidenum">
              <a:rPr lang="el-GR"/>
              <a:pPr/>
              <a:t>‹#›</a:t>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04825" y="303213"/>
            <a:ext cx="9072563" cy="1258887"/>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idx="10"/>
          </p:nvPr>
        </p:nvSpPr>
        <p:spPr/>
        <p:txBody>
          <a:bodyPr/>
          <a:lstStyle>
            <a:lvl1pPr>
              <a:defRPr/>
            </a:lvl1pPr>
          </a:lstStyle>
          <a:p>
            <a:endParaRPr lang="el-GR"/>
          </a:p>
        </p:txBody>
      </p:sp>
      <p:sp>
        <p:nvSpPr>
          <p:cNvPr id="8" name="7 - Θέση υποσέλιδου"/>
          <p:cNvSpPr>
            <a:spLocks noGrp="1"/>
          </p:cNvSpPr>
          <p:nvPr>
            <p:ph type="ftr" idx="11"/>
          </p:nvPr>
        </p:nvSpPr>
        <p:spPr/>
        <p:txBody>
          <a:bodyPr/>
          <a:lstStyle>
            <a:lvl1pPr>
              <a:defRPr/>
            </a:lvl1pPr>
          </a:lstStyle>
          <a:p>
            <a:endParaRPr lang="el-GR"/>
          </a:p>
        </p:txBody>
      </p:sp>
      <p:sp>
        <p:nvSpPr>
          <p:cNvPr id="9" name="8 - Θέση αριθμού διαφάνειας"/>
          <p:cNvSpPr>
            <a:spLocks noGrp="1"/>
          </p:cNvSpPr>
          <p:nvPr>
            <p:ph type="sldNum" idx="12"/>
          </p:nvPr>
        </p:nvSpPr>
        <p:spPr/>
        <p:txBody>
          <a:bodyPr/>
          <a:lstStyle>
            <a:lvl1pPr>
              <a:defRPr/>
            </a:lvl1pPr>
          </a:lstStyle>
          <a:p>
            <a:fld id="{07D3B222-8C7D-4281-BFC3-1F050FF14B43}" type="slidenum">
              <a:rPr lang="el-GR"/>
              <a:pPr/>
              <a:t>‹#›</a:t>
            </a:fld>
            <a:endParaRPr 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idx="10"/>
          </p:nvPr>
        </p:nvSpPr>
        <p:spPr/>
        <p:txBody>
          <a:bodyPr/>
          <a:lstStyle>
            <a:lvl1pPr>
              <a:defRPr/>
            </a:lvl1pPr>
          </a:lstStyle>
          <a:p>
            <a:endParaRPr lang="el-GR"/>
          </a:p>
        </p:txBody>
      </p:sp>
      <p:sp>
        <p:nvSpPr>
          <p:cNvPr id="4" name="3 - Θέση υποσέλιδου"/>
          <p:cNvSpPr>
            <a:spLocks noGrp="1"/>
          </p:cNvSpPr>
          <p:nvPr>
            <p:ph type="ftr" idx="11"/>
          </p:nvPr>
        </p:nvSpPr>
        <p:spPr/>
        <p:txBody>
          <a:bodyPr/>
          <a:lstStyle>
            <a:lvl1pPr>
              <a:defRPr/>
            </a:lvl1pPr>
          </a:lstStyle>
          <a:p>
            <a:endParaRPr lang="el-GR"/>
          </a:p>
        </p:txBody>
      </p:sp>
      <p:sp>
        <p:nvSpPr>
          <p:cNvPr id="5" name="4 - Θέση αριθμού διαφάνειας"/>
          <p:cNvSpPr>
            <a:spLocks noGrp="1"/>
          </p:cNvSpPr>
          <p:nvPr>
            <p:ph type="sldNum" idx="12"/>
          </p:nvPr>
        </p:nvSpPr>
        <p:spPr/>
        <p:txBody>
          <a:bodyPr/>
          <a:lstStyle>
            <a:lvl1pPr>
              <a:defRPr/>
            </a:lvl1pPr>
          </a:lstStyle>
          <a:p>
            <a:fld id="{23924C47-F6BD-4C36-A6B9-8BCFC9BE34AC}" type="slidenum">
              <a:rPr lang="el-GR"/>
              <a:pPr/>
              <a:t>‹#›</a:t>
            </a:fld>
            <a:endParaRPr 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idx="10"/>
          </p:nvPr>
        </p:nvSpPr>
        <p:spPr/>
        <p:txBody>
          <a:bodyPr/>
          <a:lstStyle>
            <a:lvl1pPr>
              <a:defRPr/>
            </a:lvl1pPr>
          </a:lstStyle>
          <a:p>
            <a:endParaRPr lang="el-GR"/>
          </a:p>
        </p:txBody>
      </p:sp>
      <p:sp>
        <p:nvSpPr>
          <p:cNvPr id="3" name="2 - Θέση υποσέλιδου"/>
          <p:cNvSpPr>
            <a:spLocks noGrp="1"/>
          </p:cNvSpPr>
          <p:nvPr>
            <p:ph type="ftr" idx="11"/>
          </p:nvPr>
        </p:nvSpPr>
        <p:spPr/>
        <p:txBody>
          <a:bodyPr/>
          <a:lstStyle>
            <a:lvl1pPr>
              <a:defRPr/>
            </a:lvl1pPr>
          </a:lstStyle>
          <a:p>
            <a:endParaRPr lang="el-GR"/>
          </a:p>
        </p:txBody>
      </p:sp>
      <p:sp>
        <p:nvSpPr>
          <p:cNvPr id="4" name="3 - Θέση αριθμού διαφάνειας"/>
          <p:cNvSpPr>
            <a:spLocks noGrp="1"/>
          </p:cNvSpPr>
          <p:nvPr>
            <p:ph type="sldNum" idx="12"/>
          </p:nvPr>
        </p:nvSpPr>
        <p:spPr/>
        <p:txBody>
          <a:bodyPr/>
          <a:lstStyle>
            <a:lvl1pPr>
              <a:defRPr/>
            </a:lvl1pPr>
          </a:lstStyle>
          <a:p>
            <a:fld id="{5411F804-89EF-4B34-AD9F-ACC70A751E65}" type="slidenum">
              <a:rPr lang="el-GR"/>
              <a:pPr/>
              <a:t>‹#›</a:t>
            </a:fld>
            <a:endParaRPr lang="el-G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04825" y="301625"/>
            <a:ext cx="3316288" cy="1279525"/>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idx="10"/>
          </p:nvPr>
        </p:nvSpPr>
        <p:spPr/>
        <p:txBody>
          <a:bodyPr/>
          <a:lstStyle>
            <a:lvl1pPr>
              <a:defRPr/>
            </a:lvl1pPr>
          </a:lstStyle>
          <a:p>
            <a:endParaRPr lang="el-GR"/>
          </a:p>
        </p:txBody>
      </p:sp>
      <p:sp>
        <p:nvSpPr>
          <p:cNvPr id="6" name="5 - Θέση υποσέλιδου"/>
          <p:cNvSpPr>
            <a:spLocks noGrp="1"/>
          </p:cNvSpPr>
          <p:nvPr>
            <p:ph type="ftr" idx="11"/>
          </p:nvPr>
        </p:nvSpPr>
        <p:spPr/>
        <p:txBody>
          <a:bodyPr/>
          <a:lstStyle>
            <a:lvl1pPr>
              <a:defRPr/>
            </a:lvl1pPr>
          </a:lstStyle>
          <a:p>
            <a:endParaRPr lang="el-GR"/>
          </a:p>
        </p:txBody>
      </p:sp>
      <p:sp>
        <p:nvSpPr>
          <p:cNvPr id="7" name="6 - Θέση αριθμού διαφάνειας"/>
          <p:cNvSpPr>
            <a:spLocks noGrp="1"/>
          </p:cNvSpPr>
          <p:nvPr>
            <p:ph type="sldNum" idx="12"/>
          </p:nvPr>
        </p:nvSpPr>
        <p:spPr/>
        <p:txBody>
          <a:bodyPr/>
          <a:lstStyle>
            <a:lvl1pPr>
              <a:defRPr/>
            </a:lvl1pPr>
          </a:lstStyle>
          <a:p>
            <a:fld id="{F0285932-3DD1-4122-9827-7C650D4F87CE}" type="slidenum">
              <a:rPr lang="el-G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idx="10"/>
          </p:nvPr>
        </p:nvSpPr>
        <p:spPr/>
        <p:txBody>
          <a:bodyPr/>
          <a:lstStyle>
            <a:lvl1pPr>
              <a:defRPr/>
            </a:lvl1pPr>
          </a:lstStyle>
          <a:p>
            <a:endParaRPr lang="el-GR"/>
          </a:p>
        </p:txBody>
      </p:sp>
      <p:sp>
        <p:nvSpPr>
          <p:cNvPr id="5" name="4 - Θέση υποσέλιδου"/>
          <p:cNvSpPr>
            <a:spLocks noGrp="1"/>
          </p:cNvSpPr>
          <p:nvPr>
            <p:ph type="ftr" idx="11"/>
          </p:nvPr>
        </p:nvSpPr>
        <p:spPr/>
        <p:txBody>
          <a:bodyPr/>
          <a:lstStyle>
            <a:lvl1pPr>
              <a:defRPr/>
            </a:lvl1pPr>
          </a:lstStyle>
          <a:p>
            <a:endParaRPr lang="el-GR"/>
          </a:p>
        </p:txBody>
      </p:sp>
      <p:sp>
        <p:nvSpPr>
          <p:cNvPr id="6" name="5 - Θέση αριθμού διαφάνειας"/>
          <p:cNvSpPr>
            <a:spLocks noGrp="1"/>
          </p:cNvSpPr>
          <p:nvPr>
            <p:ph type="sldNum" idx="12"/>
          </p:nvPr>
        </p:nvSpPr>
        <p:spPr/>
        <p:txBody>
          <a:bodyPr/>
          <a:lstStyle>
            <a:lvl1pPr>
              <a:defRPr/>
            </a:lvl1pPr>
          </a:lstStyle>
          <a:p>
            <a:fld id="{CF7A5C02-7BE6-451A-B5DA-C5BC58647C79}" type="slidenum">
              <a:rPr lang="el-GR"/>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976438" y="5291138"/>
            <a:ext cx="6048375" cy="625475"/>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idx="10"/>
          </p:nvPr>
        </p:nvSpPr>
        <p:spPr/>
        <p:txBody>
          <a:bodyPr/>
          <a:lstStyle>
            <a:lvl1pPr>
              <a:defRPr/>
            </a:lvl1pPr>
          </a:lstStyle>
          <a:p>
            <a:endParaRPr lang="el-GR"/>
          </a:p>
        </p:txBody>
      </p:sp>
      <p:sp>
        <p:nvSpPr>
          <p:cNvPr id="6" name="5 - Θέση υποσέλιδου"/>
          <p:cNvSpPr>
            <a:spLocks noGrp="1"/>
          </p:cNvSpPr>
          <p:nvPr>
            <p:ph type="ftr" idx="11"/>
          </p:nvPr>
        </p:nvSpPr>
        <p:spPr/>
        <p:txBody>
          <a:bodyPr/>
          <a:lstStyle>
            <a:lvl1pPr>
              <a:defRPr/>
            </a:lvl1pPr>
          </a:lstStyle>
          <a:p>
            <a:endParaRPr lang="el-GR"/>
          </a:p>
        </p:txBody>
      </p:sp>
      <p:sp>
        <p:nvSpPr>
          <p:cNvPr id="7" name="6 - Θέση αριθμού διαφάνειας"/>
          <p:cNvSpPr>
            <a:spLocks noGrp="1"/>
          </p:cNvSpPr>
          <p:nvPr>
            <p:ph type="sldNum" idx="12"/>
          </p:nvPr>
        </p:nvSpPr>
        <p:spPr/>
        <p:txBody>
          <a:bodyPr/>
          <a:lstStyle>
            <a:lvl1pPr>
              <a:defRPr/>
            </a:lvl1pPr>
          </a:lstStyle>
          <a:p>
            <a:fld id="{DE71F7BA-15DA-4DA3-9505-68EDE7243FD9}" type="slidenum">
              <a:rPr lang="el-GR"/>
              <a:pPr/>
              <a:t>‹#›</a:t>
            </a:fld>
            <a:endParaRPr lang="el-G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idx="10"/>
          </p:nvPr>
        </p:nvSpPr>
        <p:spPr/>
        <p:txBody>
          <a:bodyPr/>
          <a:lstStyle>
            <a:lvl1pPr>
              <a:defRPr/>
            </a:lvl1pPr>
          </a:lstStyle>
          <a:p>
            <a:endParaRPr lang="el-GR"/>
          </a:p>
        </p:txBody>
      </p:sp>
      <p:sp>
        <p:nvSpPr>
          <p:cNvPr id="5" name="4 - Θέση υποσέλιδου"/>
          <p:cNvSpPr>
            <a:spLocks noGrp="1"/>
          </p:cNvSpPr>
          <p:nvPr>
            <p:ph type="ftr" idx="11"/>
          </p:nvPr>
        </p:nvSpPr>
        <p:spPr/>
        <p:txBody>
          <a:bodyPr/>
          <a:lstStyle>
            <a:lvl1pPr>
              <a:defRPr/>
            </a:lvl1pPr>
          </a:lstStyle>
          <a:p>
            <a:endParaRPr lang="el-GR"/>
          </a:p>
        </p:txBody>
      </p:sp>
      <p:sp>
        <p:nvSpPr>
          <p:cNvPr id="6" name="5 - Θέση αριθμού διαφάνειας"/>
          <p:cNvSpPr>
            <a:spLocks noGrp="1"/>
          </p:cNvSpPr>
          <p:nvPr>
            <p:ph type="sldNum" idx="12"/>
          </p:nvPr>
        </p:nvSpPr>
        <p:spPr/>
        <p:txBody>
          <a:bodyPr/>
          <a:lstStyle>
            <a:lvl1pPr>
              <a:defRPr/>
            </a:lvl1pPr>
          </a:lstStyle>
          <a:p>
            <a:fld id="{DCF98CE5-6AB0-4D7E-BFCF-4A6EEA1252DA}" type="slidenum">
              <a:rPr lang="el-GR"/>
              <a:pPr/>
              <a:t>‹#›</a:t>
            </a:fld>
            <a:endParaRPr lang="el-G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305675" y="301625"/>
            <a:ext cx="2266950" cy="645477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503238" y="301625"/>
            <a:ext cx="6650037" cy="645477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idx="10"/>
          </p:nvPr>
        </p:nvSpPr>
        <p:spPr/>
        <p:txBody>
          <a:bodyPr/>
          <a:lstStyle>
            <a:lvl1pPr>
              <a:defRPr/>
            </a:lvl1pPr>
          </a:lstStyle>
          <a:p>
            <a:endParaRPr lang="el-GR"/>
          </a:p>
        </p:txBody>
      </p:sp>
      <p:sp>
        <p:nvSpPr>
          <p:cNvPr id="5" name="4 - Θέση υποσέλιδου"/>
          <p:cNvSpPr>
            <a:spLocks noGrp="1"/>
          </p:cNvSpPr>
          <p:nvPr>
            <p:ph type="ftr" idx="11"/>
          </p:nvPr>
        </p:nvSpPr>
        <p:spPr/>
        <p:txBody>
          <a:bodyPr/>
          <a:lstStyle>
            <a:lvl1pPr>
              <a:defRPr/>
            </a:lvl1pPr>
          </a:lstStyle>
          <a:p>
            <a:endParaRPr lang="el-GR"/>
          </a:p>
        </p:txBody>
      </p:sp>
      <p:sp>
        <p:nvSpPr>
          <p:cNvPr id="6" name="5 - Θέση αριθμού διαφάνειας"/>
          <p:cNvSpPr>
            <a:spLocks noGrp="1"/>
          </p:cNvSpPr>
          <p:nvPr>
            <p:ph type="sldNum" idx="12"/>
          </p:nvPr>
        </p:nvSpPr>
        <p:spPr/>
        <p:txBody>
          <a:bodyPr/>
          <a:lstStyle>
            <a:lvl1pPr>
              <a:defRPr/>
            </a:lvl1pPr>
          </a:lstStyle>
          <a:p>
            <a:fld id="{DFC5BF08-03E5-4155-8AB2-A940BCE91729}" type="slidenum">
              <a:rPr lang="el-GR"/>
              <a:pPr/>
              <a:t>‹#›</a:t>
            </a:fld>
            <a:endParaRPr lang="el-G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Προσαρμοσμένη διάταξη">
    <p:spTree>
      <p:nvGrpSpPr>
        <p:cNvPr id="1" name=""/>
        <p:cNvGrpSpPr/>
        <p:nvPr/>
      </p:nvGrpSpPr>
      <p:grpSpPr>
        <a:xfrm>
          <a:off x="0" y="0"/>
          <a:ext cx="0" cy="0"/>
          <a:chOff x="0" y="0"/>
          <a:chExt cx="0" cy="0"/>
        </a:xfrm>
      </p:grpSpPr>
      <p:sp>
        <p:nvSpPr>
          <p:cNvPr id="2" name="1 - Τίτλος"/>
          <p:cNvSpPr>
            <a:spLocks noGrp="1"/>
          </p:cNvSpPr>
          <p:nvPr>
            <p:ph type="title"/>
          </p:nvPr>
        </p:nvSpPr>
        <p:spPr>
          <a:xfrm>
            <a:off x="503238" y="301625"/>
            <a:ext cx="9069387" cy="1260475"/>
          </a:xfrm>
        </p:spPr>
        <p:txBody>
          <a:bodyPr/>
          <a:lstStyle/>
          <a:p>
            <a:r>
              <a:rPr lang="el-GR" smtClean="0"/>
              <a:t>Kλικ για επεξεργασία του τίτλου</a:t>
            </a:r>
            <a:endParaRPr lang="el-GR"/>
          </a:p>
        </p:txBody>
      </p:sp>
      <p:sp>
        <p:nvSpPr>
          <p:cNvPr id="3" name="2 - Θέση ημερομηνίας"/>
          <p:cNvSpPr>
            <a:spLocks noGrp="1"/>
          </p:cNvSpPr>
          <p:nvPr>
            <p:ph type="dt" idx="10"/>
          </p:nvPr>
        </p:nvSpPr>
        <p:spPr>
          <a:xfrm>
            <a:off x="503238" y="6886575"/>
            <a:ext cx="2346325" cy="519113"/>
          </a:xfrm>
        </p:spPr>
        <p:txBody>
          <a:bodyPr/>
          <a:lstStyle>
            <a:lvl1pPr>
              <a:defRPr/>
            </a:lvl1pPr>
          </a:lstStyle>
          <a:p>
            <a:endParaRPr lang="el-GR"/>
          </a:p>
        </p:txBody>
      </p:sp>
      <p:sp>
        <p:nvSpPr>
          <p:cNvPr id="4" name="3 - Θέση υποσέλιδου"/>
          <p:cNvSpPr>
            <a:spLocks noGrp="1"/>
          </p:cNvSpPr>
          <p:nvPr>
            <p:ph type="ftr" idx="11"/>
          </p:nvPr>
        </p:nvSpPr>
        <p:spPr>
          <a:xfrm>
            <a:off x="3448050" y="6886575"/>
            <a:ext cx="3194050" cy="519113"/>
          </a:xfrm>
        </p:spPr>
        <p:txBody>
          <a:bodyPr/>
          <a:lstStyle>
            <a:lvl1pPr>
              <a:defRPr/>
            </a:lvl1pPr>
          </a:lstStyle>
          <a:p>
            <a:endParaRPr lang="el-GR"/>
          </a:p>
        </p:txBody>
      </p:sp>
      <p:sp>
        <p:nvSpPr>
          <p:cNvPr id="5" name="4 - Θέση αριθμού διαφάνειας"/>
          <p:cNvSpPr>
            <a:spLocks noGrp="1"/>
          </p:cNvSpPr>
          <p:nvPr>
            <p:ph type="sldNum" idx="12"/>
          </p:nvPr>
        </p:nvSpPr>
        <p:spPr>
          <a:xfrm>
            <a:off x="7227888" y="6886575"/>
            <a:ext cx="2346325" cy="519113"/>
          </a:xfrm>
        </p:spPr>
        <p:txBody>
          <a:bodyPr/>
          <a:lstStyle>
            <a:lvl1pPr>
              <a:defRPr/>
            </a:lvl1pPr>
          </a:lstStyle>
          <a:p>
            <a:fld id="{AF67C5DF-5134-40AA-A84D-DE1B958F6BD1}" type="slidenum">
              <a:rPr lang="el-G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96925" y="4857750"/>
            <a:ext cx="8567738" cy="15017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idx="10"/>
          </p:nvPr>
        </p:nvSpPr>
        <p:spPr/>
        <p:txBody>
          <a:bodyPr/>
          <a:lstStyle>
            <a:lvl1pPr>
              <a:defRPr/>
            </a:lvl1pPr>
          </a:lstStyle>
          <a:p>
            <a:endParaRPr lang="el-GR"/>
          </a:p>
        </p:txBody>
      </p:sp>
      <p:sp>
        <p:nvSpPr>
          <p:cNvPr id="5" name="4 - Θέση υποσέλιδου"/>
          <p:cNvSpPr>
            <a:spLocks noGrp="1"/>
          </p:cNvSpPr>
          <p:nvPr>
            <p:ph type="ftr" idx="11"/>
          </p:nvPr>
        </p:nvSpPr>
        <p:spPr/>
        <p:txBody>
          <a:bodyPr/>
          <a:lstStyle>
            <a:lvl1pPr>
              <a:defRPr/>
            </a:lvl1pPr>
          </a:lstStyle>
          <a:p>
            <a:endParaRPr lang="el-GR"/>
          </a:p>
        </p:txBody>
      </p:sp>
      <p:sp>
        <p:nvSpPr>
          <p:cNvPr id="6" name="5 - Θέση αριθμού διαφάνειας"/>
          <p:cNvSpPr>
            <a:spLocks noGrp="1"/>
          </p:cNvSpPr>
          <p:nvPr>
            <p:ph type="sldNum" idx="12"/>
          </p:nvPr>
        </p:nvSpPr>
        <p:spPr/>
        <p:txBody>
          <a:bodyPr/>
          <a:lstStyle>
            <a:lvl1pPr>
              <a:defRPr/>
            </a:lvl1pPr>
          </a:lstStyle>
          <a:p>
            <a:fld id="{4ADE7925-BC6B-4756-B2E8-6863327C8648}" type="slidenum">
              <a:rPr lang="el-G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idx="10"/>
          </p:nvPr>
        </p:nvSpPr>
        <p:spPr/>
        <p:txBody>
          <a:bodyPr/>
          <a:lstStyle>
            <a:lvl1pPr>
              <a:defRPr/>
            </a:lvl1pPr>
          </a:lstStyle>
          <a:p>
            <a:endParaRPr lang="el-GR"/>
          </a:p>
        </p:txBody>
      </p:sp>
      <p:sp>
        <p:nvSpPr>
          <p:cNvPr id="6" name="5 - Θέση υποσέλιδου"/>
          <p:cNvSpPr>
            <a:spLocks noGrp="1"/>
          </p:cNvSpPr>
          <p:nvPr>
            <p:ph type="ftr" idx="11"/>
          </p:nvPr>
        </p:nvSpPr>
        <p:spPr/>
        <p:txBody>
          <a:bodyPr/>
          <a:lstStyle>
            <a:lvl1pPr>
              <a:defRPr/>
            </a:lvl1pPr>
          </a:lstStyle>
          <a:p>
            <a:endParaRPr lang="el-GR"/>
          </a:p>
        </p:txBody>
      </p:sp>
      <p:sp>
        <p:nvSpPr>
          <p:cNvPr id="7" name="6 - Θέση αριθμού διαφάνειας"/>
          <p:cNvSpPr>
            <a:spLocks noGrp="1"/>
          </p:cNvSpPr>
          <p:nvPr>
            <p:ph type="sldNum" idx="12"/>
          </p:nvPr>
        </p:nvSpPr>
        <p:spPr/>
        <p:txBody>
          <a:bodyPr/>
          <a:lstStyle>
            <a:lvl1pPr>
              <a:defRPr/>
            </a:lvl1pPr>
          </a:lstStyle>
          <a:p>
            <a:fld id="{BED92461-AD64-43E2-808A-AFFCB17D9965}" type="slidenum">
              <a:rPr lang="el-G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04825" y="303213"/>
            <a:ext cx="9072563" cy="1258887"/>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idx="10"/>
          </p:nvPr>
        </p:nvSpPr>
        <p:spPr/>
        <p:txBody>
          <a:bodyPr/>
          <a:lstStyle>
            <a:lvl1pPr>
              <a:defRPr/>
            </a:lvl1pPr>
          </a:lstStyle>
          <a:p>
            <a:endParaRPr lang="el-GR"/>
          </a:p>
        </p:txBody>
      </p:sp>
      <p:sp>
        <p:nvSpPr>
          <p:cNvPr id="8" name="7 - Θέση υποσέλιδου"/>
          <p:cNvSpPr>
            <a:spLocks noGrp="1"/>
          </p:cNvSpPr>
          <p:nvPr>
            <p:ph type="ftr" idx="11"/>
          </p:nvPr>
        </p:nvSpPr>
        <p:spPr/>
        <p:txBody>
          <a:bodyPr/>
          <a:lstStyle>
            <a:lvl1pPr>
              <a:defRPr/>
            </a:lvl1pPr>
          </a:lstStyle>
          <a:p>
            <a:endParaRPr lang="el-GR"/>
          </a:p>
        </p:txBody>
      </p:sp>
      <p:sp>
        <p:nvSpPr>
          <p:cNvPr id="9" name="8 - Θέση αριθμού διαφάνειας"/>
          <p:cNvSpPr>
            <a:spLocks noGrp="1"/>
          </p:cNvSpPr>
          <p:nvPr>
            <p:ph type="sldNum" idx="12"/>
          </p:nvPr>
        </p:nvSpPr>
        <p:spPr/>
        <p:txBody>
          <a:bodyPr/>
          <a:lstStyle>
            <a:lvl1pPr>
              <a:defRPr/>
            </a:lvl1pPr>
          </a:lstStyle>
          <a:p>
            <a:fld id="{36E939DE-9283-44E9-A2D9-E201A866C59C}" type="slidenum">
              <a:rPr lang="el-G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idx="10"/>
          </p:nvPr>
        </p:nvSpPr>
        <p:spPr/>
        <p:txBody>
          <a:bodyPr/>
          <a:lstStyle>
            <a:lvl1pPr>
              <a:defRPr/>
            </a:lvl1pPr>
          </a:lstStyle>
          <a:p>
            <a:endParaRPr lang="el-GR"/>
          </a:p>
        </p:txBody>
      </p:sp>
      <p:sp>
        <p:nvSpPr>
          <p:cNvPr id="4" name="3 - Θέση υποσέλιδου"/>
          <p:cNvSpPr>
            <a:spLocks noGrp="1"/>
          </p:cNvSpPr>
          <p:nvPr>
            <p:ph type="ftr" idx="11"/>
          </p:nvPr>
        </p:nvSpPr>
        <p:spPr/>
        <p:txBody>
          <a:bodyPr/>
          <a:lstStyle>
            <a:lvl1pPr>
              <a:defRPr/>
            </a:lvl1pPr>
          </a:lstStyle>
          <a:p>
            <a:endParaRPr lang="el-GR"/>
          </a:p>
        </p:txBody>
      </p:sp>
      <p:sp>
        <p:nvSpPr>
          <p:cNvPr id="5" name="4 - Θέση αριθμού διαφάνειας"/>
          <p:cNvSpPr>
            <a:spLocks noGrp="1"/>
          </p:cNvSpPr>
          <p:nvPr>
            <p:ph type="sldNum" idx="12"/>
          </p:nvPr>
        </p:nvSpPr>
        <p:spPr/>
        <p:txBody>
          <a:bodyPr/>
          <a:lstStyle>
            <a:lvl1pPr>
              <a:defRPr/>
            </a:lvl1pPr>
          </a:lstStyle>
          <a:p>
            <a:fld id="{446DAACF-E319-4957-B159-944312F5A05A}" type="slidenum">
              <a:rPr lang="el-G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idx="10"/>
          </p:nvPr>
        </p:nvSpPr>
        <p:spPr/>
        <p:txBody>
          <a:bodyPr/>
          <a:lstStyle>
            <a:lvl1pPr>
              <a:defRPr/>
            </a:lvl1pPr>
          </a:lstStyle>
          <a:p>
            <a:endParaRPr lang="el-GR"/>
          </a:p>
        </p:txBody>
      </p:sp>
      <p:sp>
        <p:nvSpPr>
          <p:cNvPr id="3" name="2 - Θέση υποσέλιδου"/>
          <p:cNvSpPr>
            <a:spLocks noGrp="1"/>
          </p:cNvSpPr>
          <p:nvPr>
            <p:ph type="ftr" idx="11"/>
          </p:nvPr>
        </p:nvSpPr>
        <p:spPr/>
        <p:txBody>
          <a:bodyPr/>
          <a:lstStyle>
            <a:lvl1pPr>
              <a:defRPr/>
            </a:lvl1pPr>
          </a:lstStyle>
          <a:p>
            <a:endParaRPr lang="el-GR"/>
          </a:p>
        </p:txBody>
      </p:sp>
      <p:sp>
        <p:nvSpPr>
          <p:cNvPr id="4" name="3 - Θέση αριθμού διαφάνειας"/>
          <p:cNvSpPr>
            <a:spLocks noGrp="1"/>
          </p:cNvSpPr>
          <p:nvPr>
            <p:ph type="sldNum" idx="12"/>
          </p:nvPr>
        </p:nvSpPr>
        <p:spPr/>
        <p:txBody>
          <a:bodyPr/>
          <a:lstStyle>
            <a:lvl1pPr>
              <a:defRPr/>
            </a:lvl1pPr>
          </a:lstStyle>
          <a:p>
            <a:fld id="{201EA131-A280-4B90-89A7-0D6EDD398F9C}" type="slidenum">
              <a:rPr lang="el-G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04825" y="301625"/>
            <a:ext cx="3316288" cy="1279525"/>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idx="10"/>
          </p:nvPr>
        </p:nvSpPr>
        <p:spPr/>
        <p:txBody>
          <a:bodyPr/>
          <a:lstStyle>
            <a:lvl1pPr>
              <a:defRPr/>
            </a:lvl1pPr>
          </a:lstStyle>
          <a:p>
            <a:endParaRPr lang="el-GR"/>
          </a:p>
        </p:txBody>
      </p:sp>
      <p:sp>
        <p:nvSpPr>
          <p:cNvPr id="6" name="5 - Θέση υποσέλιδου"/>
          <p:cNvSpPr>
            <a:spLocks noGrp="1"/>
          </p:cNvSpPr>
          <p:nvPr>
            <p:ph type="ftr" idx="11"/>
          </p:nvPr>
        </p:nvSpPr>
        <p:spPr/>
        <p:txBody>
          <a:bodyPr/>
          <a:lstStyle>
            <a:lvl1pPr>
              <a:defRPr/>
            </a:lvl1pPr>
          </a:lstStyle>
          <a:p>
            <a:endParaRPr lang="el-GR"/>
          </a:p>
        </p:txBody>
      </p:sp>
      <p:sp>
        <p:nvSpPr>
          <p:cNvPr id="7" name="6 - Θέση αριθμού διαφάνειας"/>
          <p:cNvSpPr>
            <a:spLocks noGrp="1"/>
          </p:cNvSpPr>
          <p:nvPr>
            <p:ph type="sldNum" idx="12"/>
          </p:nvPr>
        </p:nvSpPr>
        <p:spPr/>
        <p:txBody>
          <a:bodyPr/>
          <a:lstStyle>
            <a:lvl1pPr>
              <a:defRPr/>
            </a:lvl1pPr>
          </a:lstStyle>
          <a:p>
            <a:fld id="{815550ED-F206-4687-944C-EE123399C643}" type="slidenum">
              <a:rPr lang="el-G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976438" y="5291138"/>
            <a:ext cx="6048375" cy="625475"/>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3 - Θέση κειμένου"/>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idx="10"/>
          </p:nvPr>
        </p:nvSpPr>
        <p:spPr/>
        <p:txBody>
          <a:bodyPr/>
          <a:lstStyle>
            <a:lvl1pPr>
              <a:defRPr/>
            </a:lvl1pPr>
          </a:lstStyle>
          <a:p>
            <a:endParaRPr lang="el-GR"/>
          </a:p>
        </p:txBody>
      </p:sp>
      <p:sp>
        <p:nvSpPr>
          <p:cNvPr id="6" name="5 - Θέση υποσέλιδου"/>
          <p:cNvSpPr>
            <a:spLocks noGrp="1"/>
          </p:cNvSpPr>
          <p:nvPr>
            <p:ph type="ftr" idx="11"/>
          </p:nvPr>
        </p:nvSpPr>
        <p:spPr/>
        <p:txBody>
          <a:bodyPr/>
          <a:lstStyle>
            <a:lvl1pPr>
              <a:defRPr/>
            </a:lvl1pPr>
          </a:lstStyle>
          <a:p>
            <a:endParaRPr lang="el-GR"/>
          </a:p>
        </p:txBody>
      </p:sp>
      <p:sp>
        <p:nvSpPr>
          <p:cNvPr id="7" name="6 - Θέση αριθμού διαφάνειας"/>
          <p:cNvSpPr>
            <a:spLocks noGrp="1"/>
          </p:cNvSpPr>
          <p:nvPr>
            <p:ph type="sldNum" idx="12"/>
          </p:nvPr>
        </p:nvSpPr>
        <p:spPr/>
        <p:txBody>
          <a:bodyPr/>
          <a:lstStyle>
            <a:lvl1pPr>
              <a:defRPr/>
            </a:lvl1pPr>
          </a:lstStyle>
          <a:p>
            <a:fld id="{6E542C2B-8B1F-4298-BE6E-95DE6DD63016}" type="slidenum">
              <a:rPr lang="el-G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38" y="301625"/>
            <a:ext cx="9069387" cy="1260475"/>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lvl="0"/>
            <a:r>
              <a:rPr lang="en-GB" smtClean="0"/>
              <a:t>Κάντε κλικ εδώ για την επεξεργασία της μορφής του κειμένου του τίτλου</a:t>
            </a:r>
          </a:p>
        </p:txBody>
      </p:sp>
      <p:sp>
        <p:nvSpPr>
          <p:cNvPr id="1026" name="Rectangle 2"/>
          <p:cNvSpPr>
            <a:spLocks noGrp="1" noChangeArrowheads="1"/>
          </p:cNvSpPr>
          <p:nvPr>
            <p:ph type="body" idx="1"/>
          </p:nvPr>
        </p:nvSpPr>
        <p:spPr bwMode="auto">
          <a:xfrm>
            <a:off x="503238" y="1768475"/>
            <a:ext cx="9069387" cy="4987925"/>
          </a:xfrm>
          <a:prstGeom prst="rect">
            <a:avLst/>
          </a:prstGeom>
          <a:noFill/>
          <a:ln w="9525" cap="flat">
            <a:noFill/>
            <a:round/>
            <a:headEnd/>
            <a:tailEnd/>
          </a:ln>
          <a:effectLst/>
        </p:spPr>
        <p:txBody>
          <a:bodyPr vert="horz" wrap="square" lIns="0" tIns="28224" rIns="0" bIns="0" numCol="1" anchor="t" anchorCtr="0" compatLnSpc="1">
            <a:prstTxWarp prst="textNoShape">
              <a:avLst/>
            </a:prstTxWarp>
          </a:bodyPr>
          <a:lstStyle/>
          <a:p>
            <a:pPr lvl="0"/>
            <a:r>
              <a:rPr lang="en-GB" smtClean="0"/>
              <a:t>Κάντε κλικ εδώ για την επεξεργασία της μορφής των κειμένων διάρθρωσης</a:t>
            </a:r>
          </a:p>
          <a:p>
            <a:pPr lvl="1"/>
            <a:r>
              <a:rPr lang="en-GB" smtClean="0"/>
              <a:t>Δεύτερο επίπεδο διάρθρωσης</a:t>
            </a:r>
          </a:p>
          <a:p>
            <a:pPr lvl="2"/>
            <a:r>
              <a:rPr lang="en-GB" smtClean="0"/>
              <a:t>Τρίτο επίπεδο διάρθρωσης</a:t>
            </a:r>
          </a:p>
          <a:p>
            <a:pPr lvl="3"/>
            <a:r>
              <a:rPr lang="en-GB" smtClean="0"/>
              <a:t>Τέταρτο επίπεδο διάρθρωσης</a:t>
            </a:r>
          </a:p>
          <a:p>
            <a:pPr lvl="4"/>
            <a:r>
              <a:rPr lang="en-GB" smtClean="0"/>
              <a:t>Πέμπτο επίπεδο διάρθρωσης</a:t>
            </a:r>
          </a:p>
          <a:p>
            <a:pPr lvl="4"/>
            <a:r>
              <a:rPr lang="en-GB" smtClean="0"/>
              <a:t>Έκτο επίπεδο διάρθρωσης</a:t>
            </a:r>
          </a:p>
          <a:p>
            <a:pPr lvl="4"/>
            <a:r>
              <a:rPr lang="en-GB" smtClean="0"/>
              <a:t>Έβδομο επίπεδο διάρθρωσης</a:t>
            </a:r>
          </a:p>
          <a:p>
            <a:pPr lvl="4"/>
            <a:r>
              <a:rPr lang="en-GB" smtClean="0"/>
              <a:t>Όγδοο επίπεδο διάρθρωσης</a:t>
            </a:r>
          </a:p>
          <a:p>
            <a:pPr lvl="4"/>
            <a:r>
              <a:rPr lang="en-GB" smtClean="0"/>
              <a:t>Ένατο επίπεδο διάρθρωσης</a:t>
            </a:r>
          </a:p>
        </p:txBody>
      </p:sp>
      <p:sp>
        <p:nvSpPr>
          <p:cNvPr id="1027" name="Rectangle 3"/>
          <p:cNvSpPr>
            <a:spLocks noGrp="1" noChangeArrowheads="1"/>
          </p:cNvSpPr>
          <p:nvPr>
            <p:ph type="dt"/>
          </p:nvPr>
        </p:nvSpPr>
        <p:spPr bwMode="auto">
          <a:xfrm>
            <a:off x="503238" y="6886575"/>
            <a:ext cx="2346325" cy="51911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Lst>
              <a:defRPr sz="1400">
                <a:solidFill>
                  <a:srgbClr val="000000"/>
                </a:solidFill>
                <a:latin typeface="Times New Roman" pitchFamily="16" charset="0"/>
                <a:cs typeface="Arial" charset="0"/>
              </a:defRPr>
            </a:lvl1pPr>
          </a:lstStyle>
          <a:p>
            <a:endParaRPr lang="el-GR"/>
          </a:p>
        </p:txBody>
      </p:sp>
      <p:sp>
        <p:nvSpPr>
          <p:cNvPr id="1028" name="Rectangle 4"/>
          <p:cNvSpPr>
            <a:spLocks noGrp="1" noChangeArrowheads="1"/>
          </p:cNvSpPr>
          <p:nvPr>
            <p:ph type="ftr"/>
          </p:nvPr>
        </p:nvSpPr>
        <p:spPr bwMode="auto">
          <a:xfrm>
            <a:off x="3448050" y="6886575"/>
            <a:ext cx="3194050" cy="51911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ctr">
              <a:lnSpc>
                <a:spcPct val="95000"/>
              </a:lnSpc>
              <a:tabLst>
                <a:tab pos="723900" algn="l"/>
                <a:tab pos="1447800" algn="l"/>
                <a:tab pos="2171700" algn="l"/>
                <a:tab pos="2895600" algn="l"/>
              </a:tabLst>
              <a:defRPr sz="1400">
                <a:solidFill>
                  <a:srgbClr val="000000"/>
                </a:solidFill>
                <a:latin typeface="Times New Roman" pitchFamily="16" charset="0"/>
                <a:cs typeface="Arial" charset="0"/>
              </a:defRPr>
            </a:lvl1pPr>
          </a:lstStyle>
          <a:p>
            <a:endParaRPr lang="el-GR"/>
          </a:p>
        </p:txBody>
      </p:sp>
      <p:sp>
        <p:nvSpPr>
          <p:cNvPr id="1029" name="Rectangle 5"/>
          <p:cNvSpPr>
            <a:spLocks noGrp="1" noChangeArrowheads="1"/>
          </p:cNvSpPr>
          <p:nvPr>
            <p:ph type="sldNum"/>
          </p:nvPr>
        </p:nvSpPr>
        <p:spPr bwMode="auto">
          <a:xfrm>
            <a:off x="7227888" y="6886575"/>
            <a:ext cx="2346325" cy="51911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Lst>
              <a:defRPr sz="1400">
                <a:solidFill>
                  <a:srgbClr val="000000"/>
                </a:solidFill>
                <a:latin typeface="Times New Roman" pitchFamily="16" charset="0"/>
                <a:cs typeface="Arial" charset="0"/>
              </a:defRPr>
            </a:lvl1pPr>
          </a:lstStyle>
          <a:p>
            <a:fld id="{362C0D42-DF9C-418A-9517-53E2FD938A39}"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marL="11430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marL="16002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marL="20574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1" fontAlgn="base" hangingPunct="1">
        <a:lnSpc>
          <a:spcPct val="93000"/>
        </a:lnSpc>
        <a:spcBef>
          <a:spcPct val="0"/>
        </a:spcBef>
        <a:spcAft>
          <a:spcPts val="1413"/>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1" fontAlgn="base" hangingPunct="1">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1" fontAlgn="base" hangingPunct="1">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1" fontAlgn="base" hangingPunct="1">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503238" y="301625"/>
            <a:ext cx="9069387" cy="1260475"/>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lvl="0"/>
            <a:r>
              <a:rPr lang="en-GB" smtClean="0"/>
              <a:t>Κάντε κλικ εδώ για την επεξεργασία της μορφής του κειμένου του τίτλου</a:t>
            </a:r>
          </a:p>
        </p:txBody>
      </p:sp>
      <p:sp>
        <p:nvSpPr>
          <p:cNvPr id="2050" name="Rectangle 2"/>
          <p:cNvSpPr>
            <a:spLocks noGrp="1" noChangeArrowheads="1"/>
          </p:cNvSpPr>
          <p:nvPr>
            <p:ph type="body" idx="1"/>
          </p:nvPr>
        </p:nvSpPr>
        <p:spPr bwMode="auto">
          <a:xfrm>
            <a:off x="503238" y="1768475"/>
            <a:ext cx="9069387" cy="4987925"/>
          </a:xfrm>
          <a:prstGeom prst="rect">
            <a:avLst/>
          </a:prstGeom>
          <a:noFill/>
          <a:ln w="9525" cap="flat">
            <a:noFill/>
            <a:round/>
            <a:headEnd/>
            <a:tailEnd/>
          </a:ln>
          <a:effectLst/>
        </p:spPr>
        <p:txBody>
          <a:bodyPr vert="horz" wrap="square" lIns="0" tIns="28224" rIns="0" bIns="0" numCol="1" anchor="t" anchorCtr="0" compatLnSpc="1">
            <a:prstTxWarp prst="textNoShape">
              <a:avLst/>
            </a:prstTxWarp>
          </a:bodyPr>
          <a:lstStyle/>
          <a:p>
            <a:pPr lvl="0"/>
            <a:r>
              <a:rPr lang="en-GB" smtClean="0"/>
              <a:t>Κάντε κλικ εδώ για την επεξεργασία της μορφής των κειμένων διάρθρωσης</a:t>
            </a:r>
          </a:p>
          <a:p>
            <a:pPr lvl="1"/>
            <a:r>
              <a:rPr lang="en-GB" smtClean="0"/>
              <a:t>Δεύτερο επίπεδο διάρθρωσης</a:t>
            </a:r>
          </a:p>
          <a:p>
            <a:pPr lvl="2"/>
            <a:r>
              <a:rPr lang="en-GB" smtClean="0"/>
              <a:t>Τρίτο επίπεδο διάρθρωσης</a:t>
            </a:r>
          </a:p>
          <a:p>
            <a:pPr lvl="3"/>
            <a:r>
              <a:rPr lang="en-GB" smtClean="0"/>
              <a:t>Τέταρτο επίπεδο διάρθρωσης</a:t>
            </a:r>
          </a:p>
          <a:p>
            <a:pPr lvl="4"/>
            <a:r>
              <a:rPr lang="en-GB" smtClean="0"/>
              <a:t>Πέμπτο επίπεδο διάρθρωσης</a:t>
            </a:r>
          </a:p>
          <a:p>
            <a:pPr lvl="4"/>
            <a:r>
              <a:rPr lang="en-GB" smtClean="0"/>
              <a:t>Έκτο επίπεδο διάρθρωσης</a:t>
            </a:r>
          </a:p>
          <a:p>
            <a:pPr lvl="4"/>
            <a:r>
              <a:rPr lang="en-GB" smtClean="0"/>
              <a:t>Έβδομο επίπεδο διάρθρωσης</a:t>
            </a:r>
          </a:p>
          <a:p>
            <a:pPr lvl="4"/>
            <a:r>
              <a:rPr lang="en-GB" smtClean="0"/>
              <a:t>Όγδοο επίπεδο διάρθρωσης</a:t>
            </a:r>
          </a:p>
          <a:p>
            <a:pPr lvl="4"/>
            <a:r>
              <a:rPr lang="en-GB" smtClean="0"/>
              <a:t>Ένατο επίπεδο διάρθρωσης</a:t>
            </a:r>
          </a:p>
        </p:txBody>
      </p:sp>
      <p:sp>
        <p:nvSpPr>
          <p:cNvPr id="2051" name="Rectangle 3"/>
          <p:cNvSpPr>
            <a:spLocks noGrp="1" noChangeArrowheads="1"/>
          </p:cNvSpPr>
          <p:nvPr>
            <p:ph type="dt"/>
          </p:nvPr>
        </p:nvSpPr>
        <p:spPr bwMode="auto">
          <a:xfrm>
            <a:off x="503238" y="6886575"/>
            <a:ext cx="2346325" cy="51911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Lst>
              <a:defRPr sz="1400">
                <a:solidFill>
                  <a:srgbClr val="FFFFFF"/>
                </a:solidFill>
                <a:latin typeface="Times New Roman" pitchFamily="16" charset="0"/>
                <a:cs typeface="Arial" charset="0"/>
              </a:defRPr>
            </a:lvl1pPr>
          </a:lstStyle>
          <a:p>
            <a:endParaRPr lang="el-GR"/>
          </a:p>
        </p:txBody>
      </p:sp>
      <p:sp>
        <p:nvSpPr>
          <p:cNvPr id="2052" name="Rectangle 4"/>
          <p:cNvSpPr>
            <a:spLocks noGrp="1" noChangeArrowheads="1"/>
          </p:cNvSpPr>
          <p:nvPr>
            <p:ph type="ftr"/>
          </p:nvPr>
        </p:nvSpPr>
        <p:spPr bwMode="auto">
          <a:xfrm>
            <a:off x="3448050" y="6886575"/>
            <a:ext cx="3194050" cy="51911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ctr">
              <a:lnSpc>
                <a:spcPct val="95000"/>
              </a:lnSpc>
              <a:tabLst>
                <a:tab pos="723900" algn="l"/>
                <a:tab pos="1447800" algn="l"/>
                <a:tab pos="2171700" algn="l"/>
                <a:tab pos="2895600" algn="l"/>
              </a:tabLst>
              <a:defRPr sz="1400">
                <a:solidFill>
                  <a:srgbClr val="FFFFFF"/>
                </a:solidFill>
                <a:latin typeface="Times New Roman" pitchFamily="16" charset="0"/>
                <a:cs typeface="Arial" charset="0"/>
              </a:defRPr>
            </a:lvl1pPr>
          </a:lstStyle>
          <a:p>
            <a:endParaRPr lang="el-GR"/>
          </a:p>
        </p:txBody>
      </p:sp>
      <p:sp>
        <p:nvSpPr>
          <p:cNvPr id="2053" name="Rectangle 5"/>
          <p:cNvSpPr>
            <a:spLocks noGrp="1" noChangeArrowheads="1"/>
          </p:cNvSpPr>
          <p:nvPr>
            <p:ph type="sldNum"/>
          </p:nvPr>
        </p:nvSpPr>
        <p:spPr bwMode="auto">
          <a:xfrm>
            <a:off x="7227888" y="6886575"/>
            <a:ext cx="2346325" cy="51911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Lst>
              <a:defRPr sz="1400">
                <a:solidFill>
                  <a:srgbClr val="FFFFFF"/>
                </a:solidFill>
                <a:latin typeface="Times New Roman" pitchFamily="16" charset="0"/>
                <a:cs typeface="Arial" charset="0"/>
              </a:defRPr>
            </a:lvl1pPr>
          </a:lstStyle>
          <a:p>
            <a:fld id="{F914BBDB-61CC-43A1-AFCA-C5DC3182E17F}"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FFFFFF"/>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FFFFFF"/>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FFFFFF"/>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FFFFFF"/>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26.jpe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52.jpeg"/></Relationships>
</file>

<file path=ppt/slides/_rels/slide4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503238" y="301625"/>
            <a:ext cx="9070975" cy="1262063"/>
          </a:xfrm>
          <a:ln/>
        </p:spPr>
        <p:txBody>
          <a:bodyPr tIns="38808"/>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a:t>Α</a:t>
            </a:r>
            <a:r>
              <a:rPr lang="el-GR">
                <a:latin typeface="Times New Roman" pitchFamily="16" charset="0"/>
              </a:rPr>
              <a:t>nxiety Disorders</a:t>
            </a:r>
          </a:p>
        </p:txBody>
      </p:sp>
      <p:sp>
        <p:nvSpPr>
          <p:cNvPr id="4098" name="Rectangle 2"/>
          <p:cNvSpPr>
            <a:spLocks noGrp="1" noChangeArrowheads="1"/>
          </p:cNvSpPr>
          <p:nvPr>
            <p:ph type="subTitle" idx="4294967295"/>
          </p:nvPr>
        </p:nvSpPr>
        <p:spPr bwMode="auto">
          <a:xfrm>
            <a:off x="503238" y="1768475"/>
            <a:ext cx="9070975" cy="4989513"/>
          </a:xfrm>
          <a:prstGeom prst="rect">
            <a:avLst/>
          </a:prstGeom>
          <a:noFill/>
          <a:ln/>
        </p:spPr>
        <p:txBody>
          <a:bodyPr lIns="0" tIns="28224" rIns="0" bIns="0" anchor="ctr"/>
          <a:lstStyle/>
          <a:p>
            <a:pPr marL="0" indent="0" algn="ctr">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a:solidFill>
                  <a:srgbClr val="FFFF00"/>
                </a:solidFill>
                <a:effectLst>
                  <a:outerShdw blurRad="38100" dist="38100" dir="2700000" algn="tl">
                    <a:srgbClr val="C0C0C0"/>
                  </a:outerShdw>
                </a:effectLst>
              </a:rPr>
              <a:t>The adaptive unconcious</a:t>
            </a:r>
          </a:p>
        </p:txBody>
      </p:sp>
      <p:pic>
        <p:nvPicPr>
          <p:cNvPr id="4099" name="Picture 3"/>
          <p:cNvPicPr>
            <a:picLocks noChangeAspect="1" noChangeArrowheads="1"/>
          </p:cNvPicPr>
          <p:nvPr/>
        </p:nvPicPr>
        <p:blipFill>
          <a:blip r:embed="rId3" cstate="print"/>
          <a:srcRect/>
          <a:stretch>
            <a:fillRect/>
          </a:stretch>
        </p:blipFill>
        <p:spPr bwMode="auto">
          <a:xfrm>
            <a:off x="647700" y="2722563"/>
            <a:ext cx="1800225" cy="2533650"/>
          </a:xfrm>
          <a:prstGeom prst="rect">
            <a:avLst/>
          </a:prstGeom>
          <a:noFill/>
          <a:ln w="9525" cap="flat">
            <a:noFill/>
            <a:round/>
            <a:headEnd/>
            <a:tailEnd/>
          </a:ln>
          <a:effectLst/>
        </p:spPr>
      </p:pic>
      <p:pic>
        <p:nvPicPr>
          <p:cNvPr id="4100" name="Picture 4"/>
          <p:cNvPicPr>
            <a:picLocks noChangeAspect="1" noChangeArrowheads="1"/>
          </p:cNvPicPr>
          <p:nvPr/>
        </p:nvPicPr>
        <p:blipFill>
          <a:blip r:embed="rId4" cstate="print"/>
          <a:srcRect/>
          <a:stretch>
            <a:fillRect/>
          </a:stretch>
        </p:blipFill>
        <p:spPr bwMode="auto">
          <a:xfrm>
            <a:off x="1685925" y="4637088"/>
            <a:ext cx="1770063" cy="2635250"/>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503238" y="301625"/>
            <a:ext cx="9070975" cy="1262063"/>
          </a:xfrm>
          <a:ln/>
        </p:spPr>
        <p:txBody>
          <a:bodyPr tIns="38808"/>
          <a:lstStyle/>
          <a:p>
            <a:endParaRPr lang="el-GR"/>
          </a:p>
        </p:txBody>
      </p:sp>
      <p:sp>
        <p:nvSpPr>
          <p:cNvPr id="13314" name="Rectangle 2"/>
          <p:cNvSpPr>
            <a:spLocks noGrp="1" noChangeArrowheads="1"/>
          </p:cNvSpPr>
          <p:nvPr>
            <p:ph type="body" idx="1"/>
          </p:nvPr>
        </p:nvSpPr>
        <p:spPr>
          <a:xfrm>
            <a:off x="503238" y="1768475"/>
            <a:ext cx="9070975" cy="4989513"/>
          </a:xfrm>
          <a:ln/>
        </p:spPr>
        <p:txBody>
          <a:bodyPr/>
          <a:lstStyle/>
          <a:p>
            <a:endParaRPr lang="el-GR"/>
          </a:p>
        </p:txBody>
      </p:sp>
      <p:pic>
        <p:nvPicPr>
          <p:cNvPr id="13315" name="Picture 3"/>
          <p:cNvPicPr>
            <a:picLocks noChangeAspect="1" noChangeArrowheads="1"/>
          </p:cNvPicPr>
          <p:nvPr/>
        </p:nvPicPr>
        <p:blipFill>
          <a:blip r:embed="rId3" cstate="print"/>
          <a:srcRect/>
          <a:stretch>
            <a:fillRect/>
          </a:stretch>
        </p:blipFill>
        <p:spPr bwMode="auto">
          <a:xfrm>
            <a:off x="163513" y="360363"/>
            <a:ext cx="9340850" cy="7005637"/>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503238" y="301625"/>
            <a:ext cx="9070975" cy="1262063"/>
          </a:xfrm>
          <a:ln/>
        </p:spPr>
        <p:txBody>
          <a:bodyPr tIns="38808"/>
          <a:lstStyle/>
          <a:p>
            <a:endParaRPr lang="el-GR"/>
          </a:p>
        </p:txBody>
      </p:sp>
      <p:sp>
        <p:nvSpPr>
          <p:cNvPr id="14338" name="Rectangle 2"/>
          <p:cNvSpPr>
            <a:spLocks noGrp="1" noChangeArrowheads="1"/>
          </p:cNvSpPr>
          <p:nvPr>
            <p:ph type="body" idx="1"/>
          </p:nvPr>
        </p:nvSpPr>
        <p:spPr>
          <a:xfrm>
            <a:off x="503238" y="1768475"/>
            <a:ext cx="9070975" cy="4989513"/>
          </a:xfrm>
          <a:ln/>
        </p:spPr>
        <p:txBody>
          <a:bodyPr/>
          <a:lstStyle/>
          <a:p>
            <a:endParaRPr lang="el-GR"/>
          </a:p>
        </p:txBody>
      </p:sp>
      <p:pic>
        <p:nvPicPr>
          <p:cNvPr id="14339" name="Picture 3"/>
          <p:cNvPicPr>
            <a:picLocks noChangeAspect="1" noChangeArrowheads="1"/>
          </p:cNvPicPr>
          <p:nvPr/>
        </p:nvPicPr>
        <p:blipFill>
          <a:blip r:embed="rId3" cstate="print"/>
          <a:srcRect/>
          <a:stretch>
            <a:fillRect/>
          </a:stretch>
        </p:blipFill>
        <p:spPr bwMode="auto">
          <a:xfrm>
            <a:off x="1079500" y="936625"/>
            <a:ext cx="7704138" cy="5426075"/>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503238" y="301625"/>
            <a:ext cx="9070975" cy="1262063"/>
          </a:xfrm>
          <a:ln/>
        </p:spPr>
        <p:txBody>
          <a:bodyPr tIns="38808"/>
          <a:lstStyle/>
          <a:p>
            <a:endParaRPr lang="el-GR"/>
          </a:p>
        </p:txBody>
      </p:sp>
      <p:sp>
        <p:nvSpPr>
          <p:cNvPr id="15362" name="Rectangle 2"/>
          <p:cNvSpPr>
            <a:spLocks noGrp="1" noChangeArrowheads="1"/>
          </p:cNvSpPr>
          <p:nvPr>
            <p:ph type="body" idx="1"/>
          </p:nvPr>
        </p:nvSpPr>
        <p:spPr>
          <a:xfrm>
            <a:off x="503238" y="1768475"/>
            <a:ext cx="9070975" cy="4989513"/>
          </a:xfrm>
          <a:ln/>
        </p:spPr>
        <p:txBody>
          <a:bodyPr/>
          <a:lstStyle/>
          <a:p>
            <a:endParaRPr lang="el-GR"/>
          </a:p>
        </p:txBody>
      </p:sp>
      <p:pic>
        <p:nvPicPr>
          <p:cNvPr id="15363" name="Picture 3"/>
          <p:cNvPicPr>
            <a:picLocks noChangeAspect="1" noChangeArrowheads="1"/>
          </p:cNvPicPr>
          <p:nvPr/>
        </p:nvPicPr>
        <p:blipFill>
          <a:blip r:embed="rId3" cstate="print"/>
          <a:srcRect/>
          <a:stretch>
            <a:fillRect/>
          </a:stretch>
        </p:blipFill>
        <p:spPr bwMode="auto">
          <a:xfrm>
            <a:off x="1223963" y="981075"/>
            <a:ext cx="7488237" cy="5354638"/>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129026" name="Picture 2" descr="C:\Users\psixiatriki-2\Desktop\evolution\1-s2.0-S1364661310001440-gr1.jpg"/>
          <p:cNvPicPr>
            <a:picLocks noChangeAspect="1" noChangeArrowheads="1"/>
          </p:cNvPicPr>
          <p:nvPr/>
        </p:nvPicPr>
        <p:blipFill>
          <a:blip r:embed="rId2" cstate="print"/>
          <a:srcRect/>
          <a:stretch>
            <a:fillRect/>
          </a:stretch>
        </p:blipFill>
        <p:spPr bwMode="auto">
          <a:xfrm>
            <a:off x="431800" y="1043533"/>
            <a:ext cx="9126777" cy="590465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503238" y="301625"/>
            <a:ext cx="9070975" cy="1262063"/>
          </a:xfrm>
          <a:ln/>
        </p:spPr>
        <p:txBody>
          <a:bodyPr tIns="38808"/>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a:t>Cognitive model of panic disorder</a:t>
            </a:r>
          </a:p>
        </p:txBody>
      </p:sp>
      <p:sp>
        <p:nvSpPr>
          <p:cNvPr id="17410" name="Rectangle 2"/>
          <p:cNvSpPr>
            <a:spLocks noGrp="1" noChangeArrowheads="1"/>
          </p:cNvSpPr>
          <p:nvPr>
            <p:ph type="body" idx="1"/>
          </p:nvPr>
        </p:nvSpPr>
        <p:spPr>
          <a:xfrm>
            <a:off x="503238" y="1768475"/>
            <a:ext cx="9070975" cy="4989513"/>
          </a:xfrm>
          <a:ln/>
        </p:spPr>
        <p:txBody>
          <a:bodyPr/>
          <a:lstStyle/>
          <a:p>
            <a:endParaRPr lang="el-GR"/>
          </a:p>
        </p:txBody>
      </p:sp>
      <p:pic>
        <p:nvPicPr>
          <p:cNvPr id="17411" name="Picture 3"/>
          <p:cNvPicPr>
            <a:picLocks noChangeAspect="1" noChangeArrowheads="1"/>
          </p:cNvPicPr>
          <p:nvPr/>
        </p:nvPicPr>
        <p:blipFill>
          <a:blip r:embed="rId3" cstate="print"/>
          <a:srcRect/>
          <a:stretch>
            <a:fillRect/>
          </a:stretch>
        </p:blipFill>
        <p:spPr bwMode="auto">
          <a:xfrm>
            <a:off x="2952750" y="2251075"/>
            <a:ext cx="4724400" cy="4013200"/>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503238" y="301625"/>
            <a:ext cx="9070975" cy="1262063"/>
          </a:xfrm>
          <a:ln/>
        </p:spPr>
        <p:txBody>
          <a:bodyPr tIns="38808"/>
          <a:lstStyle/>
          <a:p>
            <a:endParaRPr lang="el-GR"/>
          </a:p>
        </p:txBody>
      </p:sp>
      <p:sp>
        <p:nvSpPr>
          <p:cNvPr id="19458" name="Rectangle 2"/>
          <p:cNvSpPr>
            <a:spLocks noGrp="1" noChangeArrowheads="1"/>
          </p:cNvSpPr>
          <p:nvPr>
            <p:ph type="body" idx="1"/>
          </p:nvPr>
        </p:nvSpPr>
        <p:spPr>
          <a:xfrm>
            <a:off x="503238" y="1768475"/>
            <a:ext cx="9070975" cy="4989513"/>
          </a:xfrm>
          <a:ln/>
        </p:spPr>
        <p:txBody>
          <a:bodyPr/>
          <a:lstStyle/>
          <a:p>
            <a:endParaRPr lang="el-GR"/>
          </a:p>
        </p:txBody>
      </p:sp>
      <p:pic>
        <p:nvPicPr>
          <p:cNvPr id="19459" name="Picture 3"/>
          <p:cNvPicPr>
            <a:picLocks noChangeAspect="1" noChangeArrowheads="1"/>
          </p:cNvPicPr>
          <p:nvPr/>
        </p:nvPicPr>
        <p:blipFill>
          <a:blip r:embed="rId3" cstate="print"/>
          <a:srcRect/>
          <a:stretch>
            <a:fillRect/>
          </a:stretch>
        </p:blipFill>
        <p:spPr bwMode="auto">
          <a:xfrm>
            <a:off x="1295400" y="1223963"/>
            <a:ext cx="7343775" cy="5497512"/>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503238" y="301625"/>
            <a:ext cx="9070975" cy="1262063"/>
          </a:xfrm>
          <a:ln/>
        </p:spPr>
        <p:txBody>
          <a:bodyPr tIns="38808"/>
          <a:lstStyle/>
          <a:p>
            <a:endParaRPr lang="el-GR"/>
          </a:p>
        </p:txBody>
      </p:sp>
      <p:sp>
        <p:nvSpPr>
          <p:cNvPr id="20482" name="Rectangle 2"/>
          <p:cNvSpPr>
            <a:spLocks noGrp="1" noChangeArrowheads="1"/>
          </p:cNvSpPr>
          <p:nvPr>
            <p:ph type="body" idx="1"/>
          </p:nvPr>
        </p:nvSpPr>
        <p:spPr>
          <a:xfrm>
            <a:off x="503238" y="1768475"/>
            <a:ext cx="9070975" cy="4989513"/>
          </a:xfrm>
          <a:ln/>
        </p:spPr>
        <p:txBody>
          <a:bodyPr/>
          <a:lstStyle/>
          <a:p>
            <a:endParaRPr lang="el-GR"/>
          </a:p>
        </p:txBody>
      </p:sp>
      <p:pic>
        <p:nvPicPr>
          <p:cNvPr id="20483" name="Picture 3"/>
          <p:cNvPicPr>
            <a:picLocks noChangeAspect="1" noChangeArrowheads="1"/>
          </p:cNvPicPr>
          <p:nvPr/>
        </p:nvPicPr>
        <p:blipFill>
          <a:blip r:embed="rId3" cstate="print"/>
          <a:srcRect/>
          <a:stretch>
            <a:fillRect/>
          </a:stretch>
        </p:blipFill>
        <p:spPr bwMode="auto">
          <a:xfrm>
            <a:off x="1439863" y="941388"/>
            <a:ext cx="7415212" cy="5611812"/>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130050" name="Picture 2" descr="C:\Users\psixiatriki-2\Desktop\evolution\psychological-disorders-28-638.jpg"/>
          <p:cNvPicPr>
            <a:picLocks noChangeAspect="1" noChangeArrowheads="1"/>
          </p:cNvPicPr>
          <p:nvPr/>
        </p:nvPicPr>
        <p:blipFill>
          <a:blip r:embed="rId2" cstate="print"/>
          <a:srcRect/>
          <a:stretch>
            <a:fillRect/>
          </a:stretch>
        </p:blipFill>
        <p:spPr bwMode="auto">
          <a:xfrm>
            <a:off x="1871960" y="1763613"/>
            <a:ext cx="6426000" cy="482453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503238" y="301625"/>
            <a:ext cx="9070975" cy="1262063"/>
          </a:xfrm>
          <a:ln/>
        </p:spPr>
        <p:txBody>
          <a:bodyPr tIns="38808"/>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a:t>Evolutionary synthesis</a:t>
            </a:r>
          </a:p>
        </p:txBody>
      </p:sp>
      <p:sp>
        <p:nvSpPr>
          <p:cNvPr id="21506" name="Rectangle 2"/>
          <p:cNvSpPr>
            <a:spLocks noGrp="1" noChangeArrowheads="1"/>
          </p:cNvSpPr>
          <p:nvPr>
            <p:ph type="body" idx="1"/>
          </p:nvPr>
        </p:nvSpPr>
        <p:spPr>
          <a:xfrm>
            <a:off x="503238" y="1768475"/>
            <a:ext cx="9070975" cy="4989513"/>
          </a:xfrm>
          <a:ln/>
        </p:spPr>
        <p:txBody>
          <a:bodyPr/>
          <a:lstStyle/>
          <a:p>
            <a:endParaRPr lang="el-GR"/>
          </a:p>
        </p:txBody>
      </p:sp>
      <p:pic>
        <p:nvPicPr>
          <p:cNvPr id="21507" name="Picture 3"/>
          <p:cNvPicPr>
            <a:picLocks noChangeAspect="1" noChangeArrowheads="1"/>
          </p:cNvPicPr>
          <p:nvPr/>
        </p:nvPicPr>
        <p:blipFill>
          <a:blip r:embed="rId3" cstate="print"/>
          <a:srcRect/>
          <a:stretch>
            <a:fillRect/>
          </a:stretch>
        </p:blipFill>
        <p:spPr bwMode="auto">
          <a:xfrm>
            <a:off x="1368425" y="1768475"/>
            <a:ext cx="3600450" cy="4916488"/>
          </a:xfrm>
          <a:prstGeom prst="rect">
            <a:avLst/>
          </a:prstGeom>
          <a:noFill/>
          <a:ln w="9525" cap="flat">
            <a:noFill/>
            <a:round/>
            <a:headEnd/>
            <a:tailEnd/>
          </a:ln>
          <a:effectLst/>
        </p:spPr>
      </p:pic>
      <p:pic>
        <p:nvPicPr>
          <p:cNvPr id="21508" name="Picture 4"/>
          <p:cNvPicPr>
            <a:picLocks noChangeAspect="1" noChangeArrowheads="1"/>
          </p:cNvPicPr>
          <p:nvPr/>
        </p:nvPicPr>
        <p:blipFill>
          <a:blip r:embed="rId4" cstate="print"/>
          <a:srcRect/>
          <a:stretch>
            <a:fillRect/>
          </a:stretch>
        </p:blipFill>
        <p:spPr bwMode="auto">
          <a:xfrm>
            <a:off x="4967288" y="1768475"/>
            <a:ext cx="3671887" cy="4916488"/>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503238" y="301625"/>
            <a:ext cx="9070975" cy="1262063"/>
          </a:xfrm>
          <a:ln/>
        </p:spPr>
        <p:txBody>
          <a:bodyPr tIns="38808"/>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dirty="0" err="1"/>
              <a:t>Cultural</a:t>
            </a:r>
            <a:r>
              <a:rPr lang="el-GR" dirty="0"/>
              <a:t> </a:t>
            </a:r>
            <a:r>
              <a:rPr lang="el-GR" dirty="0" err="1"/>
              <a:t>anthropology</a:t>
            </a:r>
            <a:r>
              <a:rPr lang="el-GR" dirty="0"/>
              <a:t> </a:t>
            </a:r>
            <a:r>
              <a:rPr lang="el-GR" dirty="0" err="1"/>
              <a:t>debunked</a:t>
            </a:r>
            <a:endParaRPr lang="el-GR" dirty="0"/>
          </a:p>
        </p:txBody>
      </p:sp>
      <p:sp>
        <p:nvSpPr>
          <p:cNvPr id="22530" name="Rectangle 2"/>
          <p:cNvSpPr>
            <a:spLocks noGrp="1" noChangeArrowheads="1"/>
          </p:cNvSpPr>
          <p:nvPr>
            <p:ph type="body" idx="1"/>
          </p:nvPr>
        </p:nvSpPr>
        <p:spPr>
          <a:xfrm>
            <a:off x="503238" y="1768475"/>
            <a:ext cx="9070975" cy="4989513"/>
          </a:xfrm>
          <a:ln/>
        </p:spPr>
        <p:txBody>
          <a:bodyPr/>
          <a:lstStyle/>
          <a:p>
            <a:endParaRPr lang="el-GR" dirty="0"/>
          </a:p>
        </p:txBody>
      </p:sp>
      <p:pic>
        <p:nvPicPr>
          <p:cNvPr id="22531" name="Picture 3"/>
          <p:cNvPicPr>
            <a:picLocks noChangeAspect="1" noChangeArrowheads="1"/>
          </p:cNvPicPr>
          <p:nvPr/>
        </p:nvPicPr>
        <p:blipFill>
          <a:blip r:embed="rId3" cstate="print"/>
          <a:srcRect/>
          <a:stretch>
            <a:fillRect/>
          </a:stretch>
        </p:blipFill>
        <p:spPr bwMode="auto">
          <a:xfrm>
            <a:off x="647824" y="2411685"/>
            <a:ext cx="3335337" cy="3911600"/>
          </a:xfrm>
          <a:prstGeom prst="rect">
            <a:avLst/>
          </a:prstGeom>
          <a:noFill/>
          <a:ln w="9525" cap="flat">
            <a:noFill/>
            <a:round/>
            <a:headEnd/>
            <a:tailEnd/>
          </a:ln>
          <a:effectLst/>
        </p:spPr>
      </p:pic>
      <p:pic>
        <p:nvPicPr>
          <p:cNvPr id="22532" name="Picture 4"/>
          <p:cNvPicPr>
            <a:picLocks noChangeAspect="1" noChangeArrowheads="1"/>
          </p:cNvPicPr>
          <p:nvPr/>
        </p:nvPicPr>
        <p:blipFill>
          <a:blip r:embed="rId4" cstate="print"/>
          <a:srcRect/>
          <a:stretch>
            <a:fillRect/>
          </a:stretch>
        </p:blipFill>
        <p:spPr bwMode="auto">
          <a:xfrm>
            <a:off x="3960192" y="2267669"/>
            <a:ext cx="2857500" cy="4168775"/>
          </a:xfrm>
          <a:prstGeom prst="rect">
            <a:avLst/>
          </a:prstGeom>
          <a:noFill/>
          <a:ln w="9525" cap="flat">
            <a:noFill/>
            <a:round/>
            <a:headEnd/>
            <a:tailEnd/>
          </a:ln>
          <a:effectLst/>
        </p:spPr>
      </p:pic>
      <p:pic>
        <p:nvPicPr>
          <p:cNvPr id="22534" name="Picture 6" descr="C:\Users\psixiatriki-2\Desktop\evolution\103821.jpg"/>
          <p:cNvPicPr>
            <a:picLocks noChangeAspect="1" noChangeArrowheads="1"/>
          </p:cNvPicPr>
          <p:nvPr/>
        </p:nvPicPr>
        <p:blipFill>
          <a:blip r:embed="rId5" cstate="print"/>
          <a:srcRect/>
          <a:stretch>
            <a:fillRect/>
          </a:stretch>
        </p:blipFill>
        <p:spPr bwMode="auto">
          <a:xfrm>
            <a:off x="6840512" y="2483693"/>
            <a:ext cx="2543175" cy="3810000"/>
          </a:xfrm>
          <a:prstGeom prst="rect">
            <a:avLst/>
          </a:prstGeom>
          <a:noFill/>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503238" y="301625"/>
            <a:ext cx="9070975" cy="1262063"/>
          </a:xfrm>
          <a:ln/>
        </p:spPr>
        <p:txBody>
          <a:bodyPr tIns="38808"/>
          <a:lstStyle/>
          <a:p>
            <a:endParaRPr lang="el-GR"/>
          </a:p>
        </p:txBody>
      </p:sp>
      <p:sp>
        <p:nvSpPr>
          <p:cNvPr id="5122" name="Rectangle 2"/>
          <p:cNvSpPr>
            <a:spLocks noGrp="1" noChangeArrowheads="1"/>
          </p:cNvSpPr>
          <p:nvPr>
            <p:ph type="body" idx="1"/>
          </p:nvPr>
        </p:nvSpPr>
        <p:spPr>
          <a:xfrm>
            <a:off x="503238" y="1768475"/>
            <a:ext cx="9070975" cy="4989513"/>
          </a:xfrm>
          <a:ln/>
        </p:spPr>
        <p:txBody>
          <a:bodyPr/>
          <a:lstStyle/>
          <a:p>
            <a:endParaRPr lang="el-GR"/>
          </a:p>
        </p:txBody>
      </p:sp>
      <p:pic>
        <p:nvPicPr>
          <p:cNvPr id="5123" name="Picture 3"/>
          <p:cNvPicPr>
            <a:picLocks noChangeAspect="1" noChangeArrowheads="1"/>
          </p:cNvPicPr>
          <p:nvPr/>
        </p:nvPicPr>
        <p:blipFill>
          <a:blip r:embed="rId3" cstate="print"/>
          <a:srcRect/>
          <a:stretch>
            <a:fillRect/>
          </a:stretch>
        </p:blipFill>
        <p:spPr bwMode="auto">
          <a:xfrm>
            <a:off x="431800" y="251445"/>
            <a:ext cx="9340850" cy="7005638"/>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503238" y="301625"/>
            <a:ext cx="9070975" cy="1262063"/>
          </a:xfrm>
          <a:ln/>
        </p:spPr>
        <p:txBody>
          <a:bodyPr tIns="38808"/>
          <a:lstStyle/>
          <a:p>
            <a:endParaRPr lang="el-GR"/>
          </a:p>
        </p:txBody>
      </p:sp>
      <p:sp>
        <p:nvSpPr>
          <p:cNvPr id="23554" name="Rectangle 2"/>
          <p:cNvSpPr>
            <a:spLocks noGrp="1" noChangeArrowheads="1"/>
          </p:cNvSpPr>
          <p:nvPr>
            <p:ph type="body" idx="1"/>
          </p:nvPr>
        </p:nvSpPr>
        <p:spPr>
          <a:xfrm>
            <a:off x="503238" y="1768475"/>
            <a:ext cx="5543550" cy="4989513"/>
          </a:xfrm>
          <a:ln/>
        </p:spPr>
        <p:txBody>
          <a:bodyPr tIns="17640"/>
          <a:lstStyle/>
          <a:p>
            <a:pPr marL="431800" indent="-323850">
              <a:lnSpc>
                <a:spcPct val="95000"/>
              </a:lnSpc>
              <a:buClr>
                <a:srgbClr val="FFCC99"/>
              </a:buClr>
              <a:buSzPct val="45000"/>
              <a:buFont typeface="Wingdings" charset="2"/>
              <a:buChar char=""/>
              <a:tabLst>
                <a:tab pos="723900" algn="l"/>
                <a:tab pos="1447800" algn="l"/>
                <a:tab pos="2171700" algn="l"/>
                <a:tab pos="2895600" algn="l"/>
                <a:tab pos="3619500" algn="l"/>
                <a:tab pos="4343400" algn="l"/>
                <a:tab pos="5067300" algn="l"/>
              </a:tabLst>
            </a:pPr>
            <a:r>
              <a:rPr lang="el-GR" sz="2800" dirty="0" err="1">
                <a:latin typeface="Times New Roman" pitchFamily="16" charset="0"/>
              </a:rPr>
              <a:t>Modern</a:t>
            </a:r>
            <a:r>
              <a:rPr lang="el-GR" sz="2800" dirty="0">
                <a:latin typeface="Times New Roman" pitchFamily="16" charset="0"/>
              </a:rPr>
              <a:t> </a:t>
            </a:r>
            <a:r>
              <a:rPr lang="el-GR" sz="2800" dirty="0" err="1">
                <a:latin typeface="Times New Roman" pitchFamily="16" charset="0"/>
              </a:rPr>
              <a:t>times</a:t>
            </a:r>
            <a:r>
              <a:rPr lang="el-GR" sz="2800" dirty="0">
                <a:latin typeface="Times New Roman" pitchFamily="16" charset="0"/>
              </a:rPr>
              <a:t> </a:t>
            </a:r>
            <a:r>
              <a:rPr lang="el-GR" sz="2800" dirty="0" err="1">
                <a:latin typeface="Times New Roman" pitchFamily="16" charset="0"/>
              </a:rPr>
              <a:t>are</a:t>
            </a:r>
            <a:r>
              <a:rPr lang="el-GR" sz="2800" dirty="0">
                <a:latin typeface="Times New Roman" pitchFamily="16" charset="0"/>
              </a:rPr>
              <a:t> </a:t>
            </a:r>
            <a:r>
              <a:rPr lang="el-GR" sz="2800" dirty="0" err="1">
                <a:latin typeface="Times New Roman" pitchFamily="16" charset="0"/>
              </a:rPr>
              <a:t>not</a:t>
            </a:r>
            <a:r>
              <a:rPr lang="el-GR" sz="2800" dirty="0">
                <a:latin typeface="Times New Roman" pitchFamily="16" charset="0"/>
              </a:rPr>
              <a:t> </a:t>
            </a:r>
            <a:r>
              <a:rPr lang="el-GR" sz="2800" dirty="0" err="1">
                <a:latin typeface="Times New Roman" pitchFamily="16" charset="0"/>
              </a:rPr>
              <a:t>like</a:t>
            </a:r>
            <a:r>
              <a:rPr lang="el-GR" sz="2800" dirty="0">
                <a:latin typeface="Times New Roman" pitchFamily="16" charset="0"/>
              </a:rPr>
              <a:t> </a:t>
            </a:r>
            <a:r>
              <a:rPr lang="el-GR" sz="2800" dirty="0" err="1">
                <a:latin typeface="Times New Roman" pitchFamily="16" charset="0"/>
              </a:rPr>
              <a:t>the</a:t>
            </a:r>
            <a:r>
              <a:rPr lang="el-GR" sz="2800" dirty="0">
                <a:latin typeface="Times New Roman" pitchFamily="16" charset="0"/>
              </a:rPr>
              <a:t> </a:t>
            </a:r>
            <a:r>
              <a:rPr lang="el-GR" sz="2800" dirty="0" err="1">
                <a:latin typeface="Times New Roman" pitchFamily="16" charset="0"/>
              </a:rPr>
              <a:t>times</a:t>
            </a:r>
            <a:r>
              <a:rPr lang="el-GR" sz="2800" dirty="0">
                <a:latin typeface="Times New Roman" pitchFamily="16" charset="0"/>
              </a:rPr>
              <a:t> </a:t>
            </a:r>
            <a:r>
              <a:rPr lang="el-GR" sz="2800" dirty="0" err="1">
                <a:latin typeface="Times New Roman" pitchFamily="16" charset="0"/>
              </a:rPr>
              <a:t>in</a:t>
            </a:r>
            <a:r>
              <a:rPr lang="el-GR" sz="2800" dirty="0">
                <a:latin typeface="Times New Roman" pitchFamily="16" charset="0"/>
              </a:rPr>
              <a:t> </a:t>
            </a:r>
            <a:r>
              <a:rPr lang="el-GR" sz="2800" dirty="0" err="1">
                <a:latin typeface="Times New Roman" pitchFamily="16" charset="0"/>
              </a:rPr>
              <a:t>which</a:t>
            </a:r>
            <a:r>
              <a:rPr lang="el-GR" sz="2800" dirty="0">
                <a:latin typeface="Times New Roman" pitchFamily="16" charset="0"/>
              </a:rPr>
              <a:t> </a:t>
            </a:r>
            <a:r>
              <a:rPr lang="el-GR" sz="2800" dirty="0" err="1">
                <a:latin typeface="Times New Roman" pitchFamily="16" charset="0"/>
              </a:rPr>
              <a:t>our</a:t>
            </a:r>
            <a:r>
              <a:rPr lang="el-GR" sz="2800" dirty="0">
                <a:latin typeface="Times New Roman" pitchFamily="16" charset="0"/>
              </a:rPr>
              <a:t> </a:t>
            </a:r>
            <a:r>
              <a:rPr lang="el-GR" sz="2800" dirty="0" err="1">
                <a:latin typeface="Times New Roman" pitchFamily="16" charset="0"/>
              </a:rPr>
              <a:t>ancestors</a:t>
            </a:r>
            <a:r>
              <a:rPr lang="el-GR" sz="2800" dirty="0">
                <a:latin typeface="Times New Roman" pitchFamily="16" charset="0"/>
              </a:rPr>
              <a:t> </a:t>
            </a:r>
            <a:r>
              <a:rPr lang="el-GR" sz="2800" dirty="0" err="1">
                <a:latin typeface="Times New Roman" pitchFamily="16" charset="0"/>
              </a:rPr>
              <a:t>evolved</a:t>
            </a:r>
            <a:r>
              <a:rPr lang="el-GR" sz="2800" dirty="0">
                <a:latin typeface="Times New Roman" pitchFamily="16" charset="0"/>
              </a:rPr>
              <a:t>. </a:t>
            </a:r>
            <a:r>
              <a:rPr lang="el-GR" sz="2800" dirty="0" err="1">
                <a:latin typeface="Times New Roman" pitchFamily="16" charset="0"/>
              </a:rPr>
              <a:t>The</a:t>
            </a:r>
            <a:r>
              <a:rPr lang="el-GR" sz="2800" dirty="0">
                <a:latin typeface="Times New Roman" pitchFamily="16" charset="0"/>
              </a:rPr>
              <a:t> </a:t>
            </a:r>
            <a:r>
              <a:rPr lang="el-GR" sz="2800" dirty="0" err="1">
                <a:latin typeface="Times New Roman" pitchFamily="16" charset="0"/>
              </a:rPr>
              <a:t>environment</a:t>
            </a:r>
            <a:r>
              <a:rPr lang="el-GR" sz="2800" dirty="0">
                <a:latin typeface="Times New Roman" pitchFamily="16" charset="0"/>
              </a:rPr>
              <a:t> </a:t>
            </a:r>
            <a:r>
              <a:rPr lang="el-GR" sz="2800" dirty="0" err="1">
                <a:latin typeface="Times New Roman" pitchFamily="16" charset="0"/>
              </a:rPr>
              <a:t>of</a:t>
            </a:r>
            <a:r>
              <a:rPr lang="el-GR" sz="2800" dirty="0">
                <a:latin typeface="Times New Roman" pitchFamily="16" charset="0"/>
              </a:rPr>
              <a:t> </a:t>
            </a:r>
            <a:r>
              <a:rPr lang="el-GR" sz="2800" dirty="0" err="1">
                <a:latin typeface="Times New Roman" pitchFamily="16" charset="0"/>
              </a:rPr>
              <a:t>evolutionary</a:t>
            </a:r>
            <a:r>
              <a:rPr lang="el-GR" sz="2800" dirty="0">
                <a:latin typeface="Times New Roman" pitchFamily="16" charset="0"/>
              </a:rPr>
              <a:t> </a:t>
            </a:r>
            <a:r>
              <a:rPr lang="el-GR" sz="2800" dirty="0" err="1">
                <a:latin typeface="Times New Roman" pitchFamily="16" charset="0"/>
              </a:rPr>
              <a:t>adaptation</a:t>
            </a:r>
            <a:r>
              <a:rPr lang="el-GR" sz="2800" dirty="0">
                <a:latin typeface="Times New Roman" pitchFamily="16" charset="0"/>
              </a:rPr>
              <a:t> (EEA) </a:t>
            </a:r>
            <a:r>
              <a:rPr lang="el-GR" sz="2800" dirty="0" err="1">
                <a:latin typeface="Times New Roman" pitchFamily="16" charset="0"/>
              </a:rPr>
              <a:t>usually</a:t>
            </a:r>
            <a:r>
              <a:rPr lang="el-GR" sz="2800" dirty="0">
                <a:latin typeface="Times New Roman" pitchFamily="16" charset="0"/>
              </a:rPr>
              <a:t> </a:t>
            </a:r>
            <a:r>
              <a:rPr lang="el-GR" sz="2800" dirty="0" err="1">
                <a:latin typeface="Times New Roman" pitchFamily="16" charset="0"/>
              </a:rPr>
              <a:t>refers</a:t>
            </a:r>
            <a:r>
              <a:rPr lang="el-GR" sz="2800" dirty="0">
                <a:latin typeface="Times New Roman" pitchFamily="16" charset="0"/>
              </a:rPr>
              <a:t> </a:t>
            </a:r>
            <a:r>
              <a:rPr lang="el-GR" sz="2800" dirty="0" err="1">
                <a:latin typeface="Times New Roman" pitchFamily="16" charset="0"/>
              </a:rPr>
              <a:t>to</a:t>
            </a:r>
            <a:r>
              <a:rPr lang="el-GR" sz="2800" dirty="0">
                <a:latin typeface="Times New Roman" pitchFamily="16" charset="0"/>
              </a:rPr>
              <a:t> </a:t>
            </a:r>
            <a:r>
              <a:rPr lang="el-GR" sz="2800" dirty="0" err="1">
                <a:latin typeface="Times New Roman" pitchFamily="16" charset="0"/>
              </a:rPr>
              <a:t>the</a:t>
            </a:r>
            <a:r>
              <a:rPr lang="el-GR" sz="2800" dirty="0">
                <a:latin typeface="Times New Roman" pitchFamily="16" charset="0"/>
              </a:rPr>
              <a:t> </a:t>
            </a:r>
            <a:r>
              <a:rPr lang="el-GR" sz="2800" dirty="0" err="1">
                <a:latin typeface="Times New Roman" pitchFamily="16" charset="0"/>
              </a:rPr>
              <a:t>habitat</a:t>
            </a:r>
            <a:r>
              <a:rPr lang="el-GR" sz="2800" dirty="0">
                <a:latin typeface="Times New Roman" pitchFamily="16" charset="0"/>
              </a:rPr>
              <a:t> </a:t>
            </a:r>
            <a:r>
              <a:rPr lang="el-GR" sz="2800" dirty="0" err="1">
                <a:latin typeface="Times New Roman" pitchFamily="16" charset="0"/>
              </a:rPr>
              <a:t>of</a:t>
            </a:r>
            <a:r>
              <a:rPr lang="el-GR" sz="2800" dirty="0">
                <a:latin typeface="Times New Roman" pitchFamily="16" charset="0"/>
              </a:rPr>
              <a:t> </a:t>
            </a:r>
            <a:r>
              <a:rPr lang="el-GR" sz="2800" dirty="0" err="1">
                <a:latin typeface="Times New Roman" pitchFamily="16" charset="0"/>
              </a:rPr>
              <a:t>our</a:t>
            </a:r>
            <a:r>
              <a:rPr lang="el-GR" sz="2800" dirty="0">
                <a:latin typeface="Times New Roman" pitchFamily="16" charset="0"/>
              </a:rPr>
              <a:t> </a:t>
            </a:r>
            <a:r>
              <a:rPr lang="el-GR" sz="2800" dirty="0" err="1">
                <a:latin typeface="Times New Roman" pitchFamily="16" charset="0"/>
              </a:rPr>
              <a:t>immediate</a:t>
            </a:r>
            <a:r>
              <a:rPr lang="el-GR" sz="2800" dirty="0">
                <a:latin typeface="Times New Roman" pitchFamily="16" charset="0"/>
              </a:rPr>
              <a:t> </a:t>
            </a:r>
            <a:r>
              <a:rPr lang="el-GR" sz="2800" dirty="0" err="1">
                <a:latin typeface="Times New Roman" pitchFamily="16" charset="0"/>
              </a:rPr>
              <a:t>ancestors</a:t>
            </a:r>
            <a:r>
              <a:rPr lang="el-GR" sz="2800" dirty="0">
                <a:latin typeface="Times New Roman" pitchFamily="16" charset="0"/>
              </a:rPr>
              <a:t> </a:t>
            </a:r>
            <a:r>
              <a:rPr lang="el-GR" sz="2800" dirty="0" err="1">
                <a:latin typeface="Times New Roman" pitchFamily="16" charset="0"/>
              </a:rPr>
              <a:t>who</a:t>
            </a:r>
            <a:r>
              <a:rPr lang="el-GR" sz="2800" dirty="0">
                <a:latin typeface="Times New Roman" pitchFamily="16" charset="0"/>
              </a:rPr>
              <a:t> </a:t>
            </a:r>
            <a:r>
              <a:rPr lang="el-GR" sz="2800" dirty="0" err="1">
                <a:latin typeface="Times New Roman" pitchFamily="16" charset="0"/>
              </a:rPr>
              <a:t>are</a:t>
            </a:r>
            <a:r>
              <a:rPr lang="el-GR" sz="2800" dirty="0">
                <a:latin typeface="Times New Roman" pitchFamily="16" charset="0"/>
              </a:rPr>
              <a:t> </a:t>
            </a:r>
            <a:r>
              <a:rPr lang="el-GR" sz="2800" dirty="0" err="1">
                <a:latin typeface="Times New Roman" pitchFamily="16" charset="0"/>
              </a:rPr>
              <a:t>thought</a:t>
            </a:r>
            <a:r>
              <a:rPr lang="el-GR" sz="2800" dirty="0">
                <a:latin typeface="Times New Roman" pitchFamily="16" charset="0"/>
              </a:rPr>
              <a:t>, </a:t>
            </a:r>
            <a:r>
              <a:rPr lang="el-GR" sz="2800" dirty="0" err="1">
                <a:latin typeface="Times New Roman" pitchFamily="16" charset="0"/>
              </a:rPr>
              <a:t>to</a:t>
            </a:r>
            <a:r>
              <a:rPr lang="el-GR" sz="2800" dirty="0">
                <a:latin typeface="Times New Roman" pitchFamily="16" charset="0"/>
              </a:rPr>
              <a:t> </a:t>
            </a:r>
            <a:r>
              <a:rPr lang="el-GR" sz="2800" dirty="0" err="1">
                <a:latin typeface="Times New Roman" pitchFamily="16" charset="0"/>
              </a:rPr>
              <a:t>have</a:t>
            </a:r>
            <a:r>
              <a:rPr lang="el-GR" sz="2800" dirty="0">
                <a:latin typeface="Times New Roman" pitchFamily="16" charset="0"/>
              </a:rPr>
              <a:t> </a:t>
            </a:r>
            <a:r>
              <a:rPr lang="el-GR" sz="2800" dirty="0" err="1">
                <a:latin typeface="Times New Roman" pitchFamily="16" charset="0"/>
              </a:rPr>
              <a:t>been</a:t>
            </a:r>
            <a:r>
              <a:rPr lang="el-GR" sz="2800" dirty="0">
                <a:latin typeface="Times New Roman" pitchFamily="16" charset="0"/>
              </a:rPr>
              <a:t> </a:t>
            </a:r>
            <a:r>
              <a:rPr lang="el-GR" sz="2800" dirty="0" err="1">
                <a:latin typeface="Times New Roman" pitchFamily="16" charset="0"/>
              </a:rPr>
              <a:t>hunter</a:t>
            </a:r>
            <a:r>
              <a:rPr lang="el-GR" sz="2800" dirty="0">
                <a:latin typeface="Times New Roman" pitchFamily="16" charset="0"/>
              </a:rPr>
              <a:t>-</a:t>
            </a:r>
            <a:r>
              <a:rPr lang="el-GR" sz="2800" dirty="0" err="1">
                <a:latin typeface="Times New Roman" pitchFamily="16" charset="0"/>
              </a:rPr>
              <a:t>gatherers</a:t>
            </a:r>
            <a:r>
              <a:rPr lang="el-GR" sz="2800" dirty="0">
                <a:latin typeface="Times New Roman" pitchFamily="16" charset="0"/>
              </a:rPr>
              <a:t> </a:t>
            </a:r>
            <a:r>
              <a:rPr lang="el-GR" sz="2800" dirty="0" err="1">
                <a:latin typeface="Times New Roman" pitchFamily="16" charset="0"/>
              </a:rPr>
              <a:t>living</a:t>
            </a:r>
            <a:r>
              <a:rPr lang="el-GR" sz="2800" dirty="0">
                <a:latin typeface="Times New Roman" pitchFamily="16" charset="0"/>
              </a:rPr>
              <a:t> </a:t>
            </a:r>
            <a:r>
              <a:rPr lang="el-GR" sz="2800" dirty="0" err="1">
                <a:latin typeface="Times New Roman" pitchFamily="16" charset="0"/>
              </a:rPr>
              <a:t>in</a:t>
            </a:r>
            <a:r>
              <a:rPr lang="el-GR" sz="2800" dirty="0">
                <a:latin typeface="Times New Roman" pitchFamily="16" charset="0"/>
              </a:rPr>
              <a:t> </a:t>
            </a:r>
            <a:r>
              <a:rPr lang="el-GR" sz="2800" dirty="0" err="1">
                <a:latin typeface="Times New Roman" pitchFamily="16" charset="0"/>
              </a:rPr>
              <a:t>bands</a:t>
            </a:r>
            <a:r>
              <a:rPr lang="el-GR" sz="2800" dirty="0">
                <a:latin typeface="Times New Roman" pitchFamily="16" charset="0"/>
              </a:rPr>
              <a:t> </a:t>
            </a:r>
            <a:r>
              <a:rPr lang="el-GR" sz="2800" dirty="0" err="1">
                <a:latin typeface="Times New Roman" pitchFamily="16" charset="0"/>
              </a:rPr>
              <a:t>of</a:t>
            </a:r>
            <a:r>
              <a:rPr lang="el-GR" sz="2800" dirty="0">
                <a:latin typeface="Times New Roman" pitchFamily="16" charset="0"/>
              </a:rPr>
              <a:t> </a:t>
            </a:r>
            <a:r>
              <a:rPr lang="el-GR" sz="2800" dirty="0" err="1">
                <a:latin typeface="Times New Roman" pitchFamily="16" charset="0"/>
              </a:rPr>
              <a:t>about</a:t>
            </a:r>
            <a:r>
              <a:rPr lang="el-GR" sz="2800" dirty="0">
                <a:latin typeface="Times New Roman" pitchFamily="16" charset="0"/>
              </a:rPr>
              <a:t> 50 </a:t>
            </a:r>
            <a:r>
              <a:rPr lang="el-GR" sz="2800" dirty="0" err="1">
                <a:latin typeface="Times New Roman" pitchFamily="16" charset="0"/>
              </a:rPr>
              <a:t>adults</a:t>
            </a:r>
            <a:endParaRPr lang="el-GR" sz="2800" dirty="0">
              <a:latin typeface="Times New Roman" pitchFamily="16" charset="0"/>
            </a:endParaRPr>
          </a:p>
        </p:txBody>
      </p:sp>
      <p:pic>
        <p:nvPicPr>
          <p:cNvPr id="23555" name="Picture 3"/>
          <p:cNvPicPr>
            <a:picLocks noChangeAspect="1" noChangeArrowheads="1"/>
          </p:cNvPicPr>
          <p:nvPr/>
        </p:nvPicPr>
        <p:blipFill>
          <a:blip r:embed="rId3" cstate="print"/>
          <a:srcRect/>
          <a:stretch>
            <a:fillRect/>
          </a:stretch>
        </p:blipFill>
        <p:spPr bwMode="auto">
          <a:xfrm>
            <a:off x="6191250" y="1903413"/>
            <a:ext cx="2911475" cy="4071937"/>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503238" y="301625"/>
            <a:ext cx="9070975" cy="1262063"/>
          </a:xfrm>
          <a:ln/>
        </p:spPr>
        <p:txBody>
          <a:bodyPr tIns="38808"/>
          <a:lstStyle/>
          <a:p>
            <a:endParaRPr lang="el-GR"/>
          </a:p>
        </p:txBody>
      </p:sp>
      <p:sp>
        <p:nvSpPr>
          <p:cNvPr id="24578" name="Rectangle 2"/>
          <p:cNvSpPr>
            <a:spLocks noGrp="1" noChangeArrowheads="1"/>
          </p:cNvSpPr>
          <p:nvPr>
            <p:ph type="body" idx="1"/>
          </p:nvPr>
        </p:nvSpPr>
        <p:spPr>
          <a:xfrm>
            <a:off x="503238" y="1706563"/>
            <a:ext cx="9070975" cy="4989512"/>
          </a:xfrm>
          <a:ln/>
        </p:spPr>
        <p:txBody>
          <a:bodyPr tIns="16380"/>
          <a:lstStyle/>
          <a:p>
            <a:pPr marL="431800" indent="-323850">
              <a:lnSpc>
                <a:spcPct val="95000"/>
              </a:lnSpc>
              <a:buClr>
                <a:srgbClr val="FFCC99"/>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600" b="1">
                <a:solidFill>
                  <a:srgbClr val="FFFF00"/>
                </a:solidFill>
                <a:latin typeface="Times New Roman" pitchFamily="16" charset="0"/>
              </a:rPr>
              <a:t>The “mismatch” between now and the EEA is thought to be one cause of psychopathology</a:t>
            </a:r>
            <a:r>
              <a:rPr lang="el-GR" sz="2600">
                <a:latin typeface="Times New Roman" pitchFamily="16" charset="0"/>
              </a:rPr>
              <a:t> </a:t>
            </a:r>
          </a:p>
          <a:p>
            <a:pPr marL="431800" indent="-323850">
              <a:lnSpc>
                <a:spcPct val="95000"/>
              </a:lnSpc>
              <a:buClr>
                <a:srgbClr val="FFCC99"/>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600">
                <a:latin typeface="Times New Roman" pitchFamily="16" charset="0"/>
              </a:rPr>
              <a:t>“Bad news” is a source of anxiety. We now have daily, or even hourly, access to the bad news of six billion people, more than could be generated by a hunter-gatherer band</a:t>
            </a:r>
          </a:p>
          <a:p>
            <a:pPr marL="431800" indent="-323850">
              <a:lnSpc>
                <a:spcPct val="95000"/>
              </a:lnSpc>
              <a:buClr>
                <a:srgbClr val="FFCC99"/>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600">
                <a:latin typeface="Times New Roman" pitchFamily="16" charset="0"/>
              </a:rPr>
              <a:t>Moreover, in the EEA, bad news was probably discussed and so shared with other group members, whereas modern man tends to watch it, or listen to it on his own, or at least without comment</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503238" y="301625"/>
            <a:ext cx="9070975" cy="1262063"/>
          </a:xfrm>
          <a:ln/>
        </p:spPr>
        <p:txBody>
          <a:bodyPr tIns="38808"/>
          <a:lstStyle/>
          <a:p>
            <a:endParaRPr lang="el-GR"/>
          </a:p>
        </p:txBody>
      </p:sp>
      <p:sp>
        <p:nvSpPr>
          <p:cNvPr id="25602" name="Rectangle 2"/>
          <p:cNvSpPr>
            <a:spLocks noGrp="1" noChangeArrowheads="1"/>
          </p:cNvSpPr>
          <p:nvPr>
            <p:ph type="body" idx="1"/>
          </p:nvPr>
        </p:nvSpPr>
        <p:spPr>
          <a:xfrm>
            <a:off x="647700" y="1730375"/>
            <a:ext cx="4824413" cy="5468938"/>
          </a:xfrm>
          <a:ln/>
        </p:spPr>
        <p:txBody>
          <a:bodyPr tIns="13860"/>
          <a:lstStyle/>
          <a:p>
            <a:pPr marL="431800" indent="-323850">
              <a:lnSpc>
                <a:spcPct val="95000"/>
              </a:lnSpc>
              <a:buClr>
                <a:srgbClr val="FFCC99"/>
              </a:buClr>
              <a:buSzPct val="45000"/>
              <a:buFont typeface="Wingdings" charset="2"/>
              <a:buChar char=""/>
              <a:tabLst>
                <a:tab pos="723900" algn="l"/>
                <a:tab pos="1447800" algn="l"/>
                <a:tab pos="2171700" algn="l"/>
                <a:tab pos="2895600" algn="l"/>
                <a:tab pos="3619500" algn="l"/>
                <a:tab pos="4343400" algn="l"/>
              </a:tabLst>
            </a:pPr>
            <a:r>
              <a:rPr lang="el-GR" sz="2200">
                <a:latin typeface="Times New Roman" pitchFamily="16" charset="0"/>
              </a:rPr>
              <a:t>An evolutionary approach to any behaviour (including anxiety and other forms of psychopathology) refers to two separate “causes”. </a:t>
            </a:r>
            <a:r>
              <a:rPr lang="el-GR" sz="2200">
                <a:solidFill>
                  <a:srgbClr val="FFFF00"/>
                </a:solidFill>
                <a:effectLst>
                  <a:outerShdw blurRad="38100" dist="38100" dir="2700000" algn="tl">
                    <a:srgbClr val="C0C0C0"/>
                  </a:outerShdw>
                </a:effectLst>
                <a:latin typeface="Times New Roman" pitchFamily="16" charset="0"/>
              </a:rPr>
              <a:t>One is the question of function</a:t>
            </a:r>
            <a:r>
              <a:rPr lang="el-GR" sz="2200">
                <a:latin typeface="Times New Roman" pitchFamily="16" charset="0"/>
              </a:rPr>
              <a:t>. What is the function of this behaviour, if any? Why has it evolved? </a:t>
            </a:r>
            <a:r>
              <a:rPr lang="el-GR" sz="2200">
                <a:solidFill>
                  <a:srgbClr val="FFFF00"/>
                </a:solidFill>
                <a:latin typeface="Times New Roman" pitchFamily="16" charset="0"/>
              </a:rPr>
              <a:t>What adaptive advantage does it give to the individual, or the individual’s close kin, or to the individual’s social group?</a:t>
            </a:r>
            <a:r>
              <a:rPr lang="el-GR" sz="2200">
                <a:latin typeface="Times New Roman" pitchFamily="16" charset="0"/>
              </a:rPr>
              <a:t> This approach relies on behavioural ecology, which is the study of the function of behaviour, and the evolution of alternative behavioural strategies</a:t>
            </a:r>
          </a:p>
        </p:txBody>
      </p:sp>
      <p:pic>
        <p:nvPicPr>
          <p:cNvPr id="25603" name="Picture 3"/>
          <p:cNvPicPr>
            <a:picLocks noChangeAspect="1" noChangeArrowheads="1"/>
          </p:cNvPicPr>
          <p:nvPr/>
        </p:nvPicPr>
        <p:blipFill>
          <a:blip r:embed="rId3" cstate="print"/>
          <a:srcRect/>
          <a:stretch>
            <a:fillRect/>
          </a:stretch>
        </p:blipFill>
        <p:spPr bwMode="auto">
          <a:xfrm>
            <a:off x="6226175" y="1728788"/>
            <a:ext cx="3133725" cy="4752975"/>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503238" y="301625"/>
            <a:ext cx="9070975" cy="1262063"/>
          </a:xfrm>
          <a:ln/>
        </p:spPr>
        <p:txBody>
          <a:bodyPr tIns="38808"/>
          <a:lstStyle/>
          <a:p>
            <a:endParaRPr lang="el-GR"/>
          </a:p>
        </p:txBody>
      </p:sp>
      <p:sp>
        <p:nvSpPr>
          <p:cNvPr id="26626" name="Rectangle 2"/>
          <p:cNvSpPr>
            <a:spLocks noGrp="1" noChangeArrowheads="1"/>
          </p:cNvSpPr>
          <p:nvPr>
            <p:ph type="body" idx="1"/>
          </p:nvPr>
        </p:nvSpPr>
        <p:spPr>
          <a:xfrm>
            <a:off x="503238" y="1768475"/>
            <a:ext cx="5472112" cy="5207000"/>
          </a:xfrm>
          <a:ln/>
        </p:spPr>
        <p:txBody>
          <a:bodyPr tIns="16380"/>
          <a:lstStyle/>
          <a:p>
            <a:pPr marL="431800" indent="-323850">
              <a:lnSpc>
                <a:spcPct val="95000"/>
              </a:lnSpc>
              <a:buClr>
                <a:srgbClr val="FFCC99"/>
              </a:buClr>
              <a:buSzPct val="45000"/>
              <a:buFont typeface="Wingdings" charset="2"/>
              <a:buChar char=""/>
              <a:tabLst>
                <a:tab pos="723900" algn="l"/>
                <a:tab pos="1447800" algn="l"/>
                <a:tab pos="2171700" algn="l"/>
                <a:tab pos="2895600" algn="l"/>
                <a:tab pos="3619500" algn="l"/>
                <a:tab pos="4343400" algn="l"/>
                <a:tab pos="5067300" algn="l"/>
              </a:tabLst>
            </a:pPr>
            <a:r>
              <a:rPr lang="el-GR" sz="2600">
                <a:latin typeface="Times New Roman" pitchFamily="16" charset="0"/>
              </a:rPr>
              <a:t>The other question is its </a:t>
            </a:r>
            <a:r>
              <a:rPr lang="el-GR" sz="2600">
                <a:solidFill>
                  <a:srgbClr val="FFFF00"/>
                </a:solidFill>
                <a:latin typeface="Times New Roman" pitchFamily="16" charset="0"/>
              </a:rPr>
              <a:t>phylogenetic origin.</a:t>
            </a:r>
            <a:r>
              <a:rPr lang="el-GR" sz="2600">
                <a:latin typeface="Times New Roman" pitchFamily="16" charset="0"/>
              </a:rPr>
              <a:t> </a:t>
            </a:r>
            <a:r>
              <a:rPr lang="el-GR" sz="2600">
                <a:solidFill>
                  <a:srgbClr val="FFFF00"/>
                </a:solidFill>
                <a:latin typeface="Times New Roman" pitchFamily="16" charset="0"/>
              </a:rPr>
              <a:t>How did it evolve in our ancestors, and does it occur in other species?</a:t>
            </a:r>
            <a:r>
              <a:rPr lang="el-GR" sz="2600">
                <a:latin typeface="Times New Roman" pitchFamily="16" charset="0"/>
              </a:rPr>
              <a:t> Clearly the fossil record does not record anxiety, and whether it occurs in our immediate-return hunter-gatherer ancestors has not been adequately studied. So the occurrence of anxiety in other species is of interest, bearing in mind that behaviour can be very different in closely related species, such as the absence or presence of paternal behaviour in some rodents </a:t>
            </a:r>
          </a:p>
        </p:txBody>
      </p:sp>
      <p:pic>
        <p:nvPicPr>
          <p:cNvPr id="26627" name="Picture 3"/>
          <p:cNvPicPr>
            <a:picLocks noChangeAspect="1" noChangeArrowheads="1"/>
          </p:cNvPicPr>
          <p:nvPr/>
        </p:nvPicPr>
        <p:blipFill>
          <a:blip r:embed="rId3" cstate="print"/>
          <a:srcRect/>
          <a:stretch>
            <a:fillRect/>
          </a:stretch>
        </p:blipFill>
        <p:spPr bwMode="auto">
          <a:xfrm>
            <a:off x="6146800" y="2232025"/>
            <a:ext cx="3140075" cy="3994150"/>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503238" y="301625"/>
            <a:ext cx="9070975" cy="1262063"/>
          </a:xfrm>
          <a:ln/>
        </p:spPr>
        <p:txBody>
          <a:bodyPr tIns="38808"/>
          <a:lstStyle/>
          <a:p>
            <a:endParaRPr lang="el-GR"/>
          </a:p>
        </p:txBody>
      </p:sp>
      <p:sp>
        <p:nvSpPr>
          <p:cNvPr id="27650" name="Rectangle 2"/>
          <p:cNvSpPr>
            <a:spLocks noGrp="1" noChangeArrowheads="1"/>
          </p:cNvSpPr>
          <p:nvPr>
            <p:ph type="body" idx="1"/>
          </p:nvPr>
        </p:nvSpPr>
        <p:spPr>
          <a:xfrm>
            <a:off x="503238" y="1768475"/>
            <a:ext cx="5184775" cy="4989513"/>
          </a:xfrm>
          <a:ln/>
        </p:spPr>
        <p:txBody>
          <a:bodyPr tIns="15120"/>
          <a:lstStyle/>
          <a:p>
            <a:pPr marL="431800" indent="-323850">
              <a:lnSpc>
                <a:spcPct val="95000"/>
              </a:lnSpc>
              <a:buClr>
                <a:srgbClr val="FFCC99"/>
              </a:buClr>
              <a:buSzPct val="45000"/>
              <a:buFont typeface="Wingdings" charset="2"/>
              <a:buChar char=""/>
              <a:tabLst>
                <a:tab pos="723900" algn="l"/>
                <a:tab pos="1447800" algn="l"/>
                <a:tab pos="2171700" algn="l"/>
                <a:tab pos="2895600" algn="l"/>
                <a:tab pos="3619500" algn="l"/>
                <a:tab pos="4343400" algn="l"/>
                <a:tab pos="5067300" algn="l"/>
              </a:tabLst>
            </a:pPr>
            <a:r>
              <a:rPr lang="el-GR" sz="2400">
                <a:latin typeface="Times New Roman" pitchFamily="16" charset="0"/>
              </a:rPr>
              <a:t>Behavioral observation of patients with anxiety disorders </a:t>
            </a:r>
            <a:r>
              <a:rPr lang="el-GR" sz="2400">
                <a:solidFill>
                  <a:srgbClr val="FFFF00"/>
                </a:solidFill>
                <a:latin typeface="Times New Roman" pitchFamily="16" charset="0"/>
              </a:rPr>
              <a:t>suggests that these disorders – as a group – reflect exaggerated responses to internal or external signals of perceived danger or threat.</a:t>
            </a:r>
            <a:r>
              <a:rPr lang="el-GR" sz="2400">
                <a:latin typeface="Times New Roman" pitchFamily="16" charset="0"/>
              </a:rPr>
              <a:t> The autonomic part of the anxiety response pattern prepares the organism for one of several response options to terminate the anxiety-eliciting situation, namely, </a:t>
            </a:r>
            <a:r>
              <a:rPr lang="el-GR" sz="2400">
                <a:solidFill>
                  <a:srgbClr val="FFFF00"/>
                </a:solidFill>
                <a:latin typeface="Times New Roman" pitchFamily="16" charset="0"/>
              </a:rPr>
              <a:t>flight, immobility, submission or aggression</a:t>
            </a:r>
          </a:p>
        </p:txBody>
      </p:sp>
      <p:pic>
        <p:nvPicPr>
          <p:cNvPr id="27651" name="Picture 3"/>
          <p:cNvPicPr>
            <a:picLocks noChangeAspect="1" noChangeArrowheads="1"/>
          </p:cNvPicPr>
          <p:nvPr/>
        </p:nvPicPr>
        <p:blipFill>
          <a:blip r:embed="rId3" cstate="print"/>
          <a:srcRect/>
          <a:stretch>
            <a:fillRect/>
          </a:stretch>
        </p:blipFill>
        <p:spPr bwMode="auto">
          <a:xfrm>
            <a:off x="6335713" y="1871663"/>
            <a:ext cx="2389187" cy="3368675"/>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503238" y="301625"/>
            <a:ext cx="9070975" cy="1262063"/>
          </a:xfrm>
          <a:ln/>
        </p:spPr>
        <p:txBody>
          <a:bodyPr tIns="38808"/>
          <a:lstStyle/>
          <a:p>
            <a:endParaRPr lang="el-GR"/>
          </a:p>
        </p:txBody>
      </p:sp>
      <p:sp>
        <p:nvSpPr>
          <p:cNvPr id="28674" name="Rectangle 2"/>
          <p:cNvSpPr>
            <a:spLocks noGrp="1" noChangeArrowheads="1"/>
          </p:cNvSpPr>
          <p:nvPr>
            <p:ph type="body" idx="1"/>
          </p:nvPr>
        </p:nvSpPr>
        <p:spPr>
          <a:xfrm>
            <a:off x="503238" y="1768475"/>
            <a:ext cx="5903912" cy="4989513"/>
          </a:xfrm>
          <a:ln/>
        </p:spPr>
        <p:txBody>
          <a:bodyPr tIns="16380"/>
          <a:lstStyle/>
          <a:p>
            <a:pPr marL="431800" indent="-323850">
              <a:lnSpc>
                <a:spcPct val="95000"/>
              </a:lnSpc>
              <a:buClr>
                <a:srgbClr val="FFCC99"/>
              </a:buClr>
              <a:buSzPct val="45000"/>
              <a:buFont typeface="Wingdings" charset="2"/>
              <a:buChar char=""/>
              <a:tabLst>
                <a:tab pos="723900" algn="l"/>
                <a:tab pos="1447800" algn="l"/>
                <a:tab pos="2171700" algn="l"/>
                <a:tab pos="2895600" algn="l"/>
                <a:tab pos="3619500" algn="l"/>
                <a:tab pos="4343400" algn="l"/>
                <a:tab pos="5067300" algn="l"/>
                <a:tab pos="5791200" algn="l"/>
              </a:tabLst>
            </a:pPr>
            <a:r>
              <a:rPr lang="el-GR" sz="2600">
                <a:latin typeface="Times New Roman" pitchFamily="16" charset="0"/>
              </a:rPr>
              <a:t>Anxiety is a form of vigilance which enables an organism to be alert to environmental changes so that it can be prepared to meet whatever emergencies may arise</a:t>
            </a:r>
          </a:p>
          <a:p>
            <a:pPr marL="431800" indent="-323850">
              <a:lnSpc>
                <a:spcPct val="95000"/>
              </a:lnSpc>
              <a:buClr>
                <a:srgbClr val="FFCC99"/>
              </a:buClr>
              <a:buSzPct val="45000"/>
              <a:buFont typeface="Wingdings" charset="2"/>
              <a:buNone/>
              <a:tabLst>
                <a:tab pos="723900" algn="l"/>
                <a:tab pos="1447800" algn="l"/>
                <a:tab pos="2171700" algn="l"/>
                <a:tab pos="2895600" algn="l"/>
                <a:tab pos="3619500" algn="l"/>
                <a:tab pos="4343400" algn="l"/>
                <a:tab pos="5067300" algn="l"/>
                <a:tab pos="5791200" algn="l"/>
              </a:tabLst>
            </a:pPr>
            <a:endParaRPr lang="el-GR" sz="2600">
              <a:latin typeface="Times New Roman" pitchFamily="16" charset="0"/>
            </a:endParaRPr>
          </a:p>
          <a:p>
            <a:pPr marL="431800" indent="-323850">
              <a:lnSpc>
                <a:spcPct val="95000"/>
              </a:lnSpc>
              <a:buClr>
                <a:srgbClr val="FFCC99"/>
              </a:buClr>
              <a:buSzPct val="45000"/>
              <a:buFont typeface="Wingdings" charset="2"/>
              <a:buChar char=""/>
              <a:tabLst>
                <a:tab pos="723900" algn="l"/>
                <a:tab pos="1447800" algn="l"/>
                <a:tab pos="2171700" algn="l"/>
                <a:tab pos="2895600" algn="l"/>
                <a:tab pos="3619500" algn="l"/>
                <a:tab pos="4343400" algn="l"/>
                <a:tab pos="5067300" algn="l"/>
                <a:tab pos="5791200" algn="l"/>
              </a:tabLst>
            </a:pPr>
            <a:r>
              <a:rPr lang="el-GR" sz="2600">
                <a:latin typeface="Times New Roman" pitchFamily="16" charset="0"/>
              </a:rPr>
              <a:t>WB Cannon (1929) linked this state to the neurophysiological state of arousal, which was mobilized by hypothalamic structures in the limbic system</a:t>
            </a:r>
          </a:p>
        </p:txBody>
      </p:sp>
      <p:pic>
        <p:nvPicPr>
          <p:cNvPr id="28675" name="Picture 3"/>
          <p:cNvPicPr>
            <a:picLocks noChangeAspect="1" noChangeArrowheads="1"/>
          </p:cNvPicPr>
          <p:nvPr/>
        </p:nvPicPr>
        <p:blipFill>
          <a:blip r:embed="rId3" cstate="print"/>
          <a:srcRect/>
          <a:stretch>
            <a:fillRect/>
          </a:stretch>
        </p:blipFill>
        <p:spPr bwMode="auto">
          <a:xfrm>
            <a:off x="6945313" y="639763"/>
            <a:ext cx="2719387" cy="3594100"/>
          </a:xfrm>
          <a:prstGeom prst="rect">
            <a:avLst/>
          </a:prstGeom>
          <a:noFill/>
          <a:ln w="9525" cap="flat">
            <a:noFill/>
            <a:round/>
            <a:headEnd/>
            <a:tailEnd/>
          </a:ln>
          <a:effectLst/>
        </p:spPr>
      </p:pic>
      <p:pic>
        <p:nvPicPr>
          <p:cNvPr id="28676" name="Picture 4"/>
          <p:cNvPicPr>
            <a:picLocks noChangeAspect="1" noChangeArrowheads="1"/>
          </p:cNvPicPr>
          <p:nvPr/>
        </p:nvPicPr>
        <p:blipFill>
          <a:blip r:embed="rId4" cstate="print"/>
          <a:srcRect/>
          <a:stretch>
            <a:fillRect/>
          </a:stretch>
        </p:blipFill>
        <p:spPr bwMode="auto">
          <a:xfrm>
            <a:off x="6435725" y="4233863"/>
            <a:ext cx="3227388" cy="3011487"/>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503238" y="301625"/>
            <a:ext cx="9070975" cy="1262063"/>
          </a:xfrm>
          <a:ln/>
        </p:spPr>
        <p:txBody>
          <a:bodyPr tIns="38808"/>
          <a:lstStyle/>
          <a:p>
            <a:endParaRPr lang="el-GR"/>
          </a:p>
        </p:txBody>
      </p:sp>
      <p:sp>
        <p:nvSpPr>
          <p:cNvPr id="29698" name="Rectangle 2"/>
          <p:cNvSpPr>
            <a:spLocks noGrp="1" noChangeArrowheads="1"/>
          </p:cNvSpPr>
          <p:nvPr>
            <p:ph type="body" idx="1"/>
          </p:nvPr>
        </p:nvSpPr>
        <p:spPr>
          <a:xfrm>
            <a:off x="215900" y="1728788"/>
            <a:ext cx="7056438" cy="5181600"/>
          </a:xfrm>
          <a:ln/>
        </p:spPr>
        <p:txBody>
          <a:bodyPr tIns="15120"/>
          <a:lstStyle/>
          <a:p>
            <a:pPr marL="431800" indent="-323850">
              <a:lnSpc>
                <a:spcPct val="95000"/>
              </a:lnSpc>
              <a:buClr>
                <a:srgbClr val="FFCC99"/>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Lst>
            </a:pPr>
            <a:r>
              <a:rPr lang="el-GR" sz="2400">
                <a:latin typeface="Times New Roman" pitchFamily="16" charset="0"/>
              </a:rPr>
              <a:t>Arousal prepares the body for violent action</a:t>
            </a:r>
          </a:p>
          <a:p>
            <a:pPr marL="431800" indent="-323850">
              <a:lnSpc>
                <a:spcPct val="95000"/>
              </a:lnSpc>
              <a:buClr>
                <a:srgbClr val="FFCC99"/>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Lst>
            </a:pPr>
            <a:r>
              <a:rPr lang="el-GR" sz="2400">
                <a:latin typeface="Times New Roman" pitchFamily="16" charset="0"/>
              </a:rPr>
              <a:t>Heart rate increases</a:t>
            </a:r>
          </a:p>
          <a:p>
            <a:pPr marL="431800" indent="-323850">
              <a:lnSpc>
                <a:spcPct val="95000"/>
              </a:lnSpc>
              <a:buClr>
                <a:srgbClr val="FFCC99"/>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Lst>
            </a:pPr>
            <a:r>
              <a:rPr lang="el-GR" sz="2400">
                <a:latin typeface="Times New Roman" pitchFamily="16" charset="0"/>
              </a:rPr>
              <a:t>Blood pressure goes up</a:t>
            </a:r>
          </a:p>
          <a:p>
            <a:pPr marL="431800" indent="-323850">
              <a:lnSpc>
                <a:spcPct val="95000"/>
              </a:lnSpc>
              <a:buClr>
                <a:srgbClr val="FFCC99"/>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Lst>
            </a:pPr>
            <a:r>
              <a:rPr lang="el-GR" sz="2400">
                <a:latin typeface="Times New Roman" pitchFamily="16" charset="0"/>
              </a:rPr>
              <a:t>Adrenaline is secreted</a:t>
            </a:r>
          </a:p>
          <a:p>
            <a:pPr marL="431800" indent="-323850">
              <a:lnSpc>
                <a:spcPct val="95000"/>
              </a:lnSpc>
              <a:buClr>
                <a:srgbClr val="FFCC99"/>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Lst>
            </a:pPr>
            <a:r>
              <a:rPr lang="el-GR" sz="2400">
                <a:latin typeface="Times New Roman" pitchFamily="16" charset="0"/>
              </a:rPr>
              <a:t>Energy stores are mobilized in the liver</a:t>
            </a:r>
          </a:p>
          <a:p>
            <a:pPr marL="431800" indent="-323850">
              <a:lnSpc>
                <a:spcPct val="95000"/>
              </a:lnSpc>
              <a:buClr>
                <a:srgbClr val="FFCC99"/>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Lst>
            </a:pPr>
            <a:r>
              <a:rPr lang="el-GR" sz="2400">
                <a:latin typeface="Times New Roman" pitchFamily="16" charset="0"/>
              </a:rPr>
              <a:t>Blood is redistributed from internal organs to the muscles and the brain</a:t>
            </a:r>
          </a:p>
          <a:p>
            <a:pPr marL="431800" indent="-323850">
              <a:lnSpc>
                <a:spcPct val="95000"/>
              </a:lnSpc>
              <a:buClr>
                <a:srgbClr val="FFCC99"/>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Lst>
            </a:pPr>
            <a:r>
              <a:rPr lang="el-GR" sz="2400">
                <a:latin typeface="Times New Roman" pitchFamily="16" charset="0"/>
              </a:rPr>
              <a:t>Thyroid gland is stimulated (increase metabolism)</a:t>
            </a:r>
          </a:p>
        </p:txBody>
      </p:sp>
      <p:pic>
        <p:nvPicPr>
          <p:cNvPr id="29699" name="Picture 3"/>
          <p:cNvPicPr>
            <a:picLocks noChangeAspect="1" noChangeArrowheads="1"/>
          </p:cNvPicPr>
          <p:nvPr/>
        </p:nvPicPr>
        <p:blipFill>
          <a:blip r:embed="rId3" cstate="print"/>
          <a:srcRect/>
          <a:stretch>
            <a:fillRect/>
          </a:stretch>
        </p:blipFill>
        <p:spPr bwMode="auto">
          <a:xfrm rot="21600000">
            <a:off x="7202488" y="2081213"/>
            <a:ext cx="2619375" cy="4037012"/>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503238" y="301625"/>
            <a:ext cx="9070975" cy="1262063"/>
          </a:xfrm>
          <a:ln/>
        </p:spPr>
        <p:txBody>
          <a:bodyPr tIns="38808"/>
          <a:lstStyle/>
          <a:p>
            <a:endParaRPr lang="el-GR"/>
          </a:p>
        </p:txBody>
      </p:sp>
      <p:sp>
        <p:nvSpPr>
          <p:cNvPr id="30722" name="Rectangle 2"/>
          <p:cNvSpPr>
            <a:spLocks noGrp="1" noChangeArrowheads="1"/>
          </p:cNvSpPr>
          <p:nvPr>
            <p:ph type="body" idx="1"/>
          </p:nvPr>
        </p:nvSpPr>
        <p:spPr>
          <a:xfrm>
            <a:off x="503238" y="1768475"/>
            <a:ext cx="9070975" cy="4989513"/>
          </a:xfrm>
          <a:ln/>
        </p:spPr>
        <p:txBody>
          <a:bodyPr/>
          <a:lstStyle/>
          <a:p>
            <a:endParaRPr lang="el-GR"/>
          </a:p>
        </p:txBody>
      </p:sp>
      <p:pic>
        <p:nvPicPr>
          <p:cNvPr id="30723" name="Picture 3"/>
          <p:cNvPicPr>
            <a:picLocks noChangeAspect="1" noChangeArrowheads="1"/>
          </p:cNvPicPr>
          <p:nvPr/>
        </p:nvPicPr>
        <p:blipFill>
          <a:blip r:embed="rId3" cstate="print"/>
          <a:srcRect/>
          <a:stretch>
            <a:fillRect/>
          </a:stretch>
        </p:blipFill>
        <p:spPr bwMode="auto">
          <a:xfrm>
            <a:off x="1828800" y="2303463"/>
            <a:ext cx="6380163" cy="3527425"/>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503238" y="301625"/>
            <a:ext cx="9070975" cy="1262063"/>
          </a:xfrm>
          <a:ln/>
        </p:spPr>
        <p:txBody>
          <a:bodyPr tIns="38808"/>
          <a:lstStyle/>
          <a:p>
            <a:endParaRPr lang="el-GR"/>
          </a:p>
        </p:txBody>
      </p:sp>
      <p:sp>
        <p:nvSpPr>
          <p:cNvPr id="31746" name="Rectangle 2"/>
          <p:cNvSpPr>
            <a:spLocks noGrp="1" noChangeArrowheads="1"/>
          </p:cNvSpPr>
          <p:nvPr>
            <p:ph type="body" idx="1"/>
          </p:nvPr>
        </p:nvSpPr>
        <p:spPr>
          <a:xfrm>
            <a:off x="503238" y="1768475"/>
            <a:ext cx="5832475" cy="4989513"/>
          </a:xfrm>
          <a:ln/>
        </p:spPr>
        <p:txBody>
          <a:bodyPr tIns="20160"/>
          <a:lstStyle/>
          <a:p>
            <a:pPr marL="431800" indent="-323850">
              <a:lnSpc>
                <a:spcPct val="95000"/>
              </a:lnSpc>
              <a:buClr>
                <a:srgbClr val="FFCC99"/>
              </a:buClr>
              <a:buSzPct val="45000"/>
              <a:buFont typeface="Wingdings" charset="2"/>
              <a:buChar char=""/>
              <a:tabLst>
                <a:tab pos="723900" algn="l"/>
                <a:tab pos="1447800" algn="l"/>
                <a:tab pos="2171700" algn="l"/>
                <a:tab pos="2895600" algn="l"/>
                <a:tab pos="3619500" algn="l"/>
                <a:tab pos="4343400" algn="l"/>
                <a:tab pos="5067300" algn="l"/>
                <a:tab pos="5791200" algn="l"/>
              </a:tabLst>
            </a:pPr>
            <a:r>
              <a:rPr lang="el-GR">
                <a:latin typeface="Times New Roman" pitchFamily="16" charset="0"/>
              </a:rPr>
              <a:t>A phylogenetic fantasy</a:t>
            </a:r>
          </a:p>
          <a:p>
            <a:pPr marL="431800" indent="-323850">
              <a:lnSpc>
                <a:spcPct val="95000"/>
              </a:lnSpc>
              <a:buClr>
                <a:srgbClr val="FFCC99"/>
              </a:buClr>
              <a:buSzPct val="45000"/>
              <a:buFont typeface="Wingdings" charset="2"/>
              <a:buNone/>
              <a:tabLst>
                <a:tab pos="723900" algn="l"/>
                <a:tab pos="1447800" algn="l"/>
                <a:tab pos="2171700" algn="l"/>
                <a:tab pos="2895600" algn="l"/>
                <a:tab pos="3619500" algn="l"/>
                <a:tab pos="4343400" algn="l"/>
                <a:tab pos="5067300" algn="l"/>
                <a:tab pos="5791200" algn="l"/>
              </a:tabLst>
            </a:pPr>
            <a:endParaRPr lang="el-GR">
              <a:latin typeface="Times New Roman" pitchFamily="16" charset="0"/>
            </a:endParaRPr>
          </a:p>
          <a:p>
            <a:pPr marL="431800" indent="-323850">
              <a:lnSpc>
                <a:spcPct val="95000"/>
              </a:lnSpc>
              <a:buClr>
                <a:srgbClr val="FFCC99"/>
              </a:buClr>
              <a:buSzPct val="45000"/>
              <a:buFont typeface="Wingdings" charset="2"/>
              <a:buChar char=""/>
              <a:tabLst>
                <a:tab pos="723900" algn="l"/>
                <a:tab pos="1447800" algn="l"/>
                <a:tab pos="2171700" algn="l"/>
                <a:tab pos="2895600" algn="l"/>
                <a:tab pos="3619500" algn="l"/>
                <a:tab pos="4343400" algn="l"/>
                <a:tab pos="5067300" algn="l"/>
                <a:tab pos="5791200" algn="l"/>
              </a:tabLst>
            </a:pPr>
            <a:r>
              <a:rPr lang="el-GR">
                <a:latin typeface="Times New Roman" pitchFamily="16" charset="0"/>
              </a:rPr>
              <a:t>Freud </a:t>
            </a:r>
            <a:r>
              <a:rPr lang="el-GR">
                <a:solidFill>
                  <a:srgbClr val="FFFF00"/>
                </a:solidFill>
                <a:latin typeface="Times New Roman" pitchFamily="16" charset="0"/>
              </a:rPr>
              <a:t>suggested that certain states of mind, such as paranoia and anxiety</a:t>
            </a:r>
            <a:r>
              <a:rPr lang="el-GR">
                <a:latin typeface="Times New Roman" pitchFamily="16" charset="0"/>
              </a:rPr>
              <a:t>, were remnants of responses which were biologically adaptive in human beings up to the time of ice age</a:t>
            </a:r>
          </a:p>
        </p:txBody>
      </p:sp>
      <p:pic>
        <p:nvPicPr>
          <p:cNvPr id="31747" name="Picture 3"/>
          <p:cNvPicPr>
            <a:picLocks noChangeAspect="1" noChangeArrowheads="1"/>
          </p:cNvPicPr>
          <p:nvPr/>
        </p:nvPicPr>
        <p:blipFill>
          <a:blip r:embed="rId3" cstate="print"/>
          <a:srcRect/>
          <a:stretch>
            <a:fillRect/>
          </a:stretch>
        </p:blipFill>
        <p:spPr bwMode="auto">
          <a:xfrm>
            <a:off x="6389688" y="1924050"/>
            <a:ext cx="2971800" cy="3906838"/>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503238" y="301625"/>
            <a:ext cx="9070975" cy="1262063"/>
          </a:xfrm>
          <a:ln/>
        </p:spPr>
        <p:txBody>
          <a:bodyPr tIns="38808"/>
          <a:lstStyle/>
          <a:p>
            <a:endParaRPr lang="el-GR"/>
          </a:p>
        </p:txBody>
      </p:sp>
      <p:sp>
        <p:nvSpPr>
          <p:cNvPr id="32770" name="Rectangle 2"/>
          <p:cNvSpPr>
            <a:spLocks noGrp="1" noChangeArrowheads="1"/>
          </p:cNvSpPr>
          <p:nvPr>
            <p:ph type="body" idx="1"/>
          </p:nvPr>
        </p:nvSpPr>
        <p:spPr>
          <a:xfrm>
            <a:off x="503238" y="1768475"/>
            <a:ext cx="5400675" cy="4989513"/>
          </a:xfrm>
          <a:ln/>
        </p:spPr>
        <p:txBody>
          <a:bodyPr tIns="13860"/>
          <a:lstStyle/>
          <a:p>
            <a:pPr marL="431800" indent="-323850">
              <a:lnSpc>
                <a:spcPct val="95000"/>
              </a:lnSpc>
              <a:buClr>
                <a:srgbClr val="FFCC99"/>
              </a:buClr>
              <a:buSzPct val="45000"/>
              <a:buFont typeface="Wingdings" charset="2"/>
              <a:buChar char=""/>
              <a:tabLst>
                <a:tab pos="723900" algn="l"/>
                <a:tab pos="1447800" algn="l"/>
                <a:tab pos="2171700" algn="l"/>
                <a:tab pos="2895600" algn="l"/>
                <a:tab pos="3619500" algn="l"/>
                <a:tab pos="4343400" algn="l"/>
                <a:tab pos="5067300" algn="l"/>
              </a:tabLst>
            </a:pPr>
            <a:r>
              <a:rPr lang="el-GR" sz="2200">
                <a:latin typeface="Times New Roman" pitchFamily="16" charset="0"/>
              </a:rPr>
              <a:t>The neurophysiological components of anxiety, fear and panic are broadly similar</a:t>
            </a:r>
          </a:p>
          <a:p>
            <a:pPr marL="431800" indent="-323850">
              <a:lnSpc>
                <a:spcPct val="95000"/>
              </a:lnSpc>
              <a:buClr>
                <a:srgbClr val="FFCC99"/>
              </a:buClr>
              <a:buSzPct val="45000"/>
              <a:buFont typeface="Wingdings" charset="2"/>
              <a:buChar char=""/>
              <a:tabLst>
                <a:tab pos="723900" algn="l"/>
                <a:tab pos="1447800" algn="l"/>
                <a:tab pos="2171700" algn="l"/>
                <a:tab pos="2895600" algn="l"/>
                <a:tab pos="3619500" algn="l"/>
                <a:tab pos="4343400" algn="l"/>
                <a:tab pos="5067300" algn="l"/>
              </a:tabLst>
            </a:pPr>
            <a:r>
              <a:rPr lang="el-GR" sz="2200">
                <a:latin typeface="Times New Roman" pitchFamily="16" charset="0"/>
              </a:rPr>
              <a:t>Caused by snakes, spiders, darkness, or social scrutiny</a:t>
            </a:r>
          </a:p>
          <a:p>
            <a:pPr marL="431800" indent="-323850">
              <a:lnSpc>
                <a:spcPct val="95000"/>
              </a:lnSpc>
              <a:buClr>
                <a:srgbClr val="FFCC99"/>
              </a:buClr>
              <a:buSzPct val="45000"/>
              <a:buFont typeface="Wingdings" charset="2"/>
              <a:buChar char=""/>
              <a:tabLst>
                <a:tab pos="723900" algn="l"/>
                <a:tab pos="1447800" algn="l"/>
                <a:tab pos="2171700" algn="l"/>
                <a:tab pos="2895600" algn="l"/>
                <a:tab pos="3619500" algn="l"/>
                <a:tab pos="4343400" algn="l"/>
                <a:tab pos="5067300" algn="l"/>
              </a:tabLst>
            </a:pPr>
            <a:r>
              <a:rPr lang="el-GR" sz="2200">
                <a:latin typeface="Times New Roman" pitchFamily="16" charset="0"/>
              </a:rPr>
              <a:t>They constitute a general systemic response to a wide variety of potentially dangerous situations</a:t>
            </a:r>
          </a:p>
          <a:p>
            <a:pPr marL="431800" indent="-323850">
              <a:lnSpc>
                <a:spcPct val="95000"/>
              </a:lnSpc>
              <a:buClr>
                <a:srgbClr val="FFCC99"/>
              </a:buClr>
              <a:buSzPct val="45000"/>
              <a:buFont typeface="Wingdings" charset="2"/>
              <a:buChar char=""/>
              <a:tabLst>
                <a:tab pos="723900" algn="l"/>
                <a:tab pos="1447800" algn="l"/>
                <a:tab pos="2171700" algn="l"/>
                <a:tab pos="2895600" algn="l"/>
                <a:tab pos="3619500" algn="l"/>
                <a:tab pos="4343400" algn="l"/>
                <a:tab pos="5067300" algn="l"/>
              </a:tabLst>
            </a:pPr>
            <a:r>
              <a:rPr lang="el-GR" sz="2200">
                <a:latin typeface="Times New Roman" pitchFamily="16" charset="0"/>
              </a:rPr>
              <a:t>Anxiety disorders are thus to be understood as exaggerated or inappropriate forms of adaptive strategies</a:t>
            </a:r>
            <a:r>
              <a:rPr lang="el-GR">
                <a:latin typeface="Times New Roman" pitchFamily="16" charset="0"/>
              </a:rPr>
              <a:t> </a:t>
            </a:r>
          </a:p>
        </p:txBody>
      </p:sp>
      <p:pic>
        <p:nvPicPr>
          <p:cNvPr id="32771" name="Picture 3"/>
          <p:cNvPicPr>
            <a:picLocks noChangeAspect="1" noChangeArrowheads="1"/>
          </p:cNvPicPr>
          <p:nvPr/>
        </p:nvPicPr>
        <p:blipFill>
          <a:blip r:embed="rId3" cstate="print"/>
          <a:srcRect/>
          <a:stretch>
            <a:fillRect/>
          </a:stretch>
        </p:blipFill>
        <p:spPr bwMode="auto">
          <a:xfrm>
            <a:off x="6192440" y="1907629"/>
            <a:ext cx="3144837" cy="3770312"/>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503238" y="301625"/>
            <a:ext cx="9070975" cy="1262063"/>
          </a:xfrm>
          <a:ln/>
        </p:spPr>
        <p:txBody>
          <a:bodyPr tIns="38808"/>
          <a:lstStyle/>
          <a:p>
            <a:endParaRPr lang="el-GR"/>
          </a:p>
        </p:txBody>
      </p:sp>
      <p:sp>
        <p:nvSpPr>
          <p:cNvPr id="6146" name="Rectangle 2"/>
          <p:cNvSpPr>
            <a:spLocks noGrp="1" noChangeArrowheads="1"/>
          </p:cNvSpPr>
          <p:nvPr>
            <p:ph type="body" idx="1"/>
          </p:nvPr>
        </p:nvSpPr>
        <p:spPr>
          <a:xfrm>
            <a:off x="503238" y="1768475"/>
            <a:ext cx="9070975" cy="4989513"/>
          </a:xfrm>
          <a:ln/>
        </p:spPr>
        <p:txBody>
          <a:bodyPr/>
          <a:lstStyle/>
          <a:p>
            <a:endParaRPr lang="el-GR"/>
          </a:p>
        </p:txBody>
      </p:sp>
      <p:pic>
        <p:nvPicPr>
          <p:cNvPr id="6147" name="Picture 3"/>
          <p:cNvPicPr>
            <a:picLocks noChangeAspect="1" noChangeArrowheads="1"/>
          </p:cNvPicPr>
          <p:nvPr/>
        </p:nvPicPr>
        <p:blipFill>
          <a:blip r:embed="rId3" cstate="print"/>
          <a:srcRect/>
          <a:stretch>
            <a:fillRect/>
          </a:stretch>
        </p:blipFill>
        <p:spPr bwMode="auto">
          <a:xfrm>
            <a:off x="287338" y="287338"/>
            <a:ext cx="6911975" cy="6838950"/>
          </a:xfrm>
          <a:prstGeom prst="rect">
            <a:avLst/>
          </a:prstGeom>
          <a:noFill/>
          <a:ln w="9525" cap="flat">
            <a:noFill/>
            <a:round/>
            <a:headEnd/>
            <a:tailEnd/>
          </a:ln>
          <a:effectLst/>
        </p:spPr>
      </p:pic>
      <p:pic>
        <p:nvPicPr>
          <p:cNvPr id="6148" name="Picture 4"/>
          <p:cNvPicPr>
            <a:picLocks noChangeAspect="1" noChangeArrowheads="1"/>
          </p:cNvPicPr>
          <p:nvPr/>
        </p:nvPicPr>
        <p:blipFill>
          <a:blip r:embed="rId4" cstate="print"/>
          <a:srcRect/>
          <a:stretch>
            <a:fillRect/>
          </a:stretch>
        </p:blipFill>
        <p:spPr bwMode="auto">
          <a:xfrm>
            <a:off x="5760392" y="251445"/>
            <a:ext cx="3865562" cy="2408238"/>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503238" y="301625"/>
            <a:ext cx="9070975" cy="1262063"/>
          </a:xfrm>
          <a:ln/>
        </p:spPr>
        <p:txBody>
          <a:bodyPr tIns="38808"/>
          <a:lstStyle/>
          <a:p>
            <a:endParaRPr lang="el-GR"/>
          </a:p>
        </p:txBody>
      </p:sp>
      <p:sp>
        <p:nvSpPr>
          <p:cNvPr id="33794" name="Rectangle 2"/>
          <p:cNvSpPr>
            <a:spLocks noGrp="1" noChangeArrowheads="1"/>
          </p:cNvSpPr>
          <p:nvPr>
            <p:ph type="body" idx="1"/>
          </p:nvPr>
        </p:nvSpPr>
        <p:spPr>
          <a:xfrm>
            <a:off x="503238" y="1768475"/>
            <a:ext cx="9070975" cy="4989513"/>
          </a:xfrm>
          <a:ln/>
        </p:spPr>
        <p:txBody>
          <a:bodyPr/>
          <a:lstStyle/>
          <a:p>
            <a:endParaRPr lang="el-GR"/>
          </a:p>
        </p:txBody>
      </p:sp>
      <p:pic>
        <p:nvPicPr>
          <p:cNvPr id="33795" name="Picture 3"/>
          <p:cNvPicPr>
            <a:picLocks noChangeAspect="1" noChangeArrowheads="1"/>
          </p:cNvPicPr>
          <p:nvPr/>
        </p:nvPicPr>
        <p:blipFill>
          <a:blip r:embed="rId3" cstate="print"/>
          <a:srcRect/>
          <a:stretch>
            <a:fillRect/>
          </a:stretch>
        </p:blipFill>
        <p:spPr bwMode="auto">
          <a:xfrm>
            <a:off x="0" y="1079500"/>
            <a:ext cx="10079038" cy="5668963"/>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503238" y="301625"/>
            <a:ext cx="9070975" cy="1262063"/>
          </a:xfrm>
          <a:ln/>
        </p:spPr>
        <p:txBody>
          <a:bodyPr tIns="27720"/>
          <a:lstStyle/>
          <a:p>
            <a:pPr>
              <a:lnSpc>
                <a:spcPct val="9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a:latin typeface="Times New Roman" pitchFamily="16" charset="0"/>
              </a:rPr>
              <a:t>Nesse </a:t>
            </a:r>
          </a:p>
        </p:txBody>
      </p:sp>
      <p:sp>
        <p:nvSpPr>
          <p:cNvPr id="34818" name="Rectangle 2"/>
          <p:cNvSpPr>
            <a:spLocks noGrp="1" noChangeArrowheads="1"/>
          </p:cNvSpPr>
          <p:nvPr>
            <p:ph type="body" idx="1"/>
          </p:nvPr>
        </p:nvSpPr>
        <p:spPr>
          <a:xfrm>
            <a:off x="0" y="1584325"/>
            <a:ext cx="6983413" cy="4989513"/>
          </a:xfrm>
          <a:ln/>
        </p:spPr>
        <p:txBody>
          <a:bodyPr tIns="16380"/>
          <a:lstStyle/>
          <a:p>
            <a:pPr marL="431800" indent="-323850">
              <a:lnSpc>
                <a:spcPct val="95000"/>
              </a:lnSpc>
              <a:buClr>
                <a:srgbClr val="FFCC99"/>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Lst>
            </a:pPr>
            <a:r>
              <a:rPr lang="el-GR" sz="2600">
                <a:latin typeface="Times New Roman" pitchFamily="16" charset="0"/>
              </a:rPr>
              <a:t>Instructive parallel between anxiety/immune system</a:t>
            </a:r>
          </a:p>
          <a:p>
            <a:pPr marL="431800" indent="-323850">
              <a:lnSpc>
                <a:spcPct val="95000"/>
              </a:lnSpc>
              <a:buClr>
                <a:srgbClr val="FFCC99"/>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Lst>
            </a:pPr>
            <a:r>
              <a:rPr lang="el-GR" sz="2600">
                <a:latin typeface="Times New Roman" pitchFamily="16" charset="0"/>
              </a:rPr>
              <a:t>Both general and specific defence mechanisms</a:t>
            </a:r>
          </a:p>
          <a:p>
            <a:pPr marL="431800" indent="-323850">
              <a:lnSpc>
                <a:spcPct val="95000"/>
              </a:lnSpc>
              <a:buClr>
                <a:srgbClr val="FFCC99"/>
              </a:buClr>
              <a:buSzPct val="45000"/>
              <a:buFont typeface="Wingdings" charset="2"/>
              <a:buNone/>
              <a:tabLst>
                <a:tab pos="723900" algn="l"/>
                <a:tab pos="1447800" algn="l"/>
                <a:tab pos="2171700" algn="l"/>
                <a:tab pos="2895600" algn="l"/>
                <a:tab pos="3619500" algn="l"/>
                <a:tab pos="4343400" algn="l"/>
                <a:tab pos="5067300" algn="l"/>
                <a:tab pos="5791200" algn="l"/>
                <a:tab pos="6515100" algn="l"/>
              </a:tabLst>
            </a:pPr>
            <a:r>
              <a:rPr lang="el-GR" sz="2600">
                <a:latin typeface="Times New Roman" pitchFamily="16" charset="0"/>
              </a:rPr>
              <a:t>General : pain, fever, inflammation, lymphocyte mobilation</a:t>
            </a:r>
          </a:p>
          <a:p>
            <a:pPr marL="431800" indent="-323850">
              <a:lnSpc>
                <a:spcPct val="95000"/>
              </a:lnSpc>
              <a:buClr>
                <a:srgbClr val="FFCC99"/>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Lst>
            </a:pPr>
            <a:r>
              <a:rPr lang="el-GR" sz="2600">
                <a:latin typeface="Times New Roman" pitchFamily="16" charset="0"/>
              </a:rPr>
              <a:t>Specific: immunoglobulins (invasion of bacteria), interferon (virus), eosinophils (parasites), natural killer calls (cancer)</a:t>
            </a:r>
          </a:p>
        </p:txBody>
      </p:sp>
      <p:pic>
        <p:nvPicPr>
          <p:cNvPr id="34819" name="Picture 3"/>
          <p:cNvPicPr>
            <a:picLocks noChangeAspect="1" noChangeArrowheads="1"/>
          </p:cNvPicPr>
          <p:nvPr/>
        </p:nvPicPr>
        <p:blipFill>
          <a:blip r:embed="rId3" cstate="print"/>
          <a:srcRect/>
          <a:stretch>
            <a:fillRect/>
          </a:stretch>
        </p:blipFill>
        <p:spPr bwMode="auto">
          <a:xfrm>
            <a:off x="7129463" y="1728788"/>
            <a:ext cx="2519362" cy="3240087"/>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xfrm>
            <a:off x="503238" y="301625"/>
            <a:ext cx="9070975" cy="1262063"/>
          </a:xfrm>
          <a:ln/>
        </p:spPr>
        <p:txBody>
          <a:bodyPr tIns="38808"/>
          <a:lstStyle/>
          <a:p>
            <a:endParaRPr lang="el-GR"/>
          </a:p>
        </p:txBody>
      </p:sp>
      <p:sp>
        <p:nvSpPr>
          <p:cNvPr id="35842" name="Rectangle 2"/>
          <p:cNvSpPr>
            <a:spLocks noGrp="1" noChangeArrowheads="1"/>
          </p:cNvSpPr>
          <p:nvPr>
            <p:ph type="body" idx="1"/>
          </p:nvPr>
        </p:nvSpPr>
        <p:spPr>
          <a:xfrm>
            <a:off x="503238" y="1768475"/>
            <a:ext cx="6048375" cy="4989513"/>
          </a:xfrm>
          <a:ln/>
        </p:spPr>
        <p:txBody>
          <a:bodyPr tIns="15120"/>
          <a:lstStyle/>
          <a:p>
            <a:pPr marL="431800" indent="-323850">
              <a:lnSpc>
                <a:spcPct val="95000"/>
              </a:lnSpc>
              <a:buClr>
                <a:srgbClr val="FFCC99"/>
              </a:buClr>
              <a:buSzPct val="45000"/>
              <a:buFont typeface="Wingdings" charset="2"/>
              <a:buChar char=""/>
              <a:tabLst>
                <a:tab pos="723900" algn="l"/>
                <a:tab pos="1447800" algn="l"/>
                <a:tab pos="2171700" algn="l"/>
                <a:tab pos="2895600" algn="l"/>
                <a:tab pos="3619500" algn="l"/>
                <a:tab pos="4343400" algn="l"/>
                <a:tab pos="5067300" algn="l"/>
                <a:tab pos="5791200" algn="l"/>
              </a:tabLst>
            </a:pPr>
            <a:r>
              <a:rPr lang="el-GR" sz="2400">
                <a:latin typeface="Times New Roman" pitchFamily="16" charset="0"/>
              </a:rPr>
              <a:t>General anxiety: fight of flight</a:t>
            </a:r>
          </a:p>
          <a:p>
            <a:pPr marL="431800" indent="-323850">
              <a:lnSpc>
                <a:spcPct val="95000"/>
              </a:lnSpc>
              <a:buClr>
                <a:srgbClr val="FFCC99"/>
              </a:buClr>
              <a:buSzPct val="45000"/>
              <a:buFont typeface="Wingdings" charset="2"/>
              <a:buChar char=""/>
              <a:tabLst>
                <a:tab pos="723900" algn="l"/>
                <a:tab pos="1447800" algn="l"/>
                <a:tab pos="2171700" algn="l"/>
                <a:tab pos="2895600" algn="l"/>
                <a:tab pos="3619500" algn="l"/>
                <a:tab pos="4343400" algn="l"/>
                <a:tab pos="5067300" algn="l"/>
                <a:tab pos="5791200" algn="l"/>
              </a:tabLst>
            </a:pPr>
            <a:r>
              <a:rPr lang="el-GR" sz="2400">
                <a:latin typeface="Times New Roman" pitchFamily="16" charset="0"/>
              </a:rPr>
              <a:t>Special</a:t>
            </a:r>
          </a:p>
          <a:p>
            <a:pPr marL="431800" indent="-323850">
              <a:lnSpc>
                <a:spcPct val="95000"/>
              </a:lnSpc>
              <a:buClr>
                <a:srgbClr val="FFCC99"/>
              </a:buClr>
              <a:buSzPct val="45000"/>
              <a:buFont typeface="Wingdings" charset="2"/>
              <a:buNone/>
              <a:tabLst>
                <a:tab pos="723900" algn="l"/>
                <a:tab pos="1447800" algn="l"/>
                <a:tab pos="2171700" algn="l"/>
                <a:tab pos="2895600" algn="l"/>
                <a:tab pos="3619500" algn="l"/>
                <a:tab pos="4343400" algn="l"/>
                <a:tab pos="5067300" algn="l"/>
                <a:tab pos="5791200" algn="l"/>
              </a:tabLst>
            </a:pPr>
            <a:r>
              <a:rPr lang="el-GR" sz="2400">
                <a:latin typeface="Times New Roman" pitchFamily="16" charset="0"/>
              </a:rPr>
              <a:t>Acrophobia promotes freezing (rendering one less likely to fall)</a:t>
            </a:r>
          </a:p>
          <a:p>
            <a:pPr marL="431800" indent="-323850">
              <a:lnSpc>
                <a:spcPct val="95000"/>
              </a:lnSpc>
              <a:buClr>
                <a:srgbClr val="FFCC99"/>
              </a:buClr>
              <a:buSzPct val="45000"/>
              <a:buFont typeface="Wingdings" charset="2"/>
              <a:buNone/>
              <a:tabLst>
                <a:tab pos="723900" algn="l"/>
                <a:tab pos="1447800" algn="l"/>
                <a:tab pos="2171700" algn="l"/>
                <a:tab pos="2895600" algn="l"/>
                <a:tab pos="3619500" algn="l"/>
                <a:tab pos="4343400" algn="l"/>
                <a:tab pos="5067300" algn="l"/>
                <a:tab pos="5791200" algn="l"/>
              </a:tabLst>
            </a:pPr>
            <a:r>
              <a:rPr lang="el-GR" sz="2400">
                <a:latin typeface="Times New Roman" pitchFamily="16" charset="0"/>
              </a:rPr>
              <a:t>Haemophobia promotes fainting (bradycardia, rapid drope in blood pressure----rendering one less likely to bleed to death)</a:t>
            </a:r>
          </a:p>
          <a:p>
            <a:pPr marL="431800" indent="-323850">
              <a:lnSpc>
                <a:spcPct val="95000"/>
              </a:lnSpc>
              <a:buClr>
                <a:srgbClr val="FFCC99"/>
              </a:buClr>
              <a:buSzPct val="45000"/>
              <a:buFont typeface="Wingdings" charset="2"/>
              <a:buNone/>
              <a:tabLst>
                <a:tab pos="723900" algn="l"/>
                <a:tab pos="1447800" algn="l"/>
                <a:tab pos="2171700" algn="l"/>
                <a:tab pos="2895600" algn="l"/>
                <a:tab pos="3619500" algn="l"/>
                <a:tab pos="4343400" algn="l"/>
                <a:tab pos="5067300" algn="l"/>
                <a:tab pos="5791200" algn="l"/>
              </a:tabLst>
            </a:pPr>
            <a:r>
              <a:rPr lang="el-GR" sz="2400">
                <a:latin typeface="Times New Roman" pitchFamily="16" charset="0"/>
              </a:rPr>
              <a:t>Agoraphobia causes one to stay at home (rnd less likely to get mugged /raped)</a:t>
            </a:r>
          </a:p>
        </p:txBody>
      </p:sp>
      <p:pic>
        <p:nvPicPr>
          <p:cNvPr id="35843" name="Picture 3"/>
          <p:cNvPicPr>
            <a:picLocks noChangeAspect="1" noChangeArrowheads="1"/>
          </p:cNvPicPr>
          <p:nvPr/>
        </p:nvPicPr>
        <p:blipFill>
          <a:blip r:embed="rId3" cstate="print"/>
          <a:srcRect/>
          <a:stretch>
            <a:fillRect/>
          </a:stretch>
        </p:blipFill>
        <p:spPr bwMode="auto">
          <a:xfrm rot="21540000">
            <a:off x="6653213" y="1912938"/>
            <a:ext cx="3195637" cy="3195637"/>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503238" y="301625"/>
            <a:ext cx="9070975" cy="1262063"/>
          </a:xfrm>
          <a:ln/>
        </p:spPr>
        <p:txBody>
          <a:bodyPr tIns="38808"/>
          <a:lstStyle/>
          <a:p>
            <a:endParaRPr lang="el-GR"/>
          </a:p>
        </p:txBody>
      </p:sp>
      <p:sp>
        <p:nvSpPr>
          <p:cNvPr id="36866" name="Rectangle 2"/>
          <p:cNvSpPr>
            <a:spLocks noGrp="1" noChangeArrowheads="1"/>
          </p:cNvSpPr>
          <p:nvPr>
            <p:ph type="body" idx="1"/>
          </p:nvPr>
        </p:nvSpPr>
        <p:spPr>
          <a:xfrm>
            <a:off x="503238" y="1768475"/>
            <a:ext cx="4967287" cy="4989513"/>
          </a:xfrm>
          <a:ln/>
        </p:spPr>
        <p:txBody>
          <a:bodyPr tIns="16380"/>
          <a:lstStyle/>
          <a:p>
            <a:pPr marL="431800" indent="-323850">
              <a:lnSpc>
                <a:spcPct val="95000"/>
              </a:lnSpc>
              <a:buClr>
                <a:srgbClr val="FFCC99"/>
              </a:buClr>
              <a:buSzPct val="45000"/>
              <a:buFont typeface="Wingdings" charset="2"/>
              <a:buChar char=""/>
              <a:tabLst>
                <a:tab pos="723900" algn="l"/>
                <a:tab pos="1447800" algn="l"/>
                <a:tab pos="2171700" algn="l"/>
                <a:tab pos="2895600" algn="l"/>
                <a:tab pos="3619500" algn="l"/>
                <a:tab pos="4343400" algn="l"/>
              </a:tabLst>
            </a:pPr>
            <a:r>
              <a:rPr lang="el-GR" sz="2600">
                <a:latin typeface="Times New Roman" pitchFamily="16" charset="0"/>
              </a:rPr>
              <a:t>Anxiety which promotes avoidance of escape ----remove from a source of threat (disgust, vomitting, diarrhoea, coughing, sneezing)</a:t>
            </a:r>
          </a:p>
          <a:p>
            <a:pPr marL="431800" indent="-323850">
              <a:lnSpc>
                <a:spcPct val="95000"/>
              </a:lnSpc>
              <a:buClr>
                <a:srgbClr val="FFCC99"/>
              </a:buClr>
              <a:buSzPct val="45000"/>
              <a:buFont typeface="Wingdings" charset="2"/>
              <a:buChar char=""/>
              <a:tabLst>
                <a:tab pos="723900" algn="l"/>
                <a:tab pos="1447800" algn="l"/>
                <a:tab pos="2171700" algn="l"/>
                <a:tab pos="2895600" algn="l"/>
                <a:tab pos="3619500" algn="l"/>
                <a:tab pos="4343400" algn="l"/>
              </a:tabLst>
            </a:pPr>
            <a:r>
              <a:rPr lang="el-GR" sz="2600">
                <a:latin typeface="Times New Roman" pitchFamily="16" charset="0"/>
              </a:rPr>
              <a:t>Anxiety which promotes aggresive defence -----attack the source of danger</a:t>
            </a:r>
          </a:p>
        </p:txBody>
      </p:sp>
      <p:pic>
        <p:nvPicPr>
          <p:cNvPr id="36867" name="Picture 3"/>
          <p:cNvPicPr>
            <a:picLocks noChangeAspect="1" noChangeArrowheads="1"/>
          </p:cNvPicPr>
          <p:nvPr/>
        </p:nvPicPr>
        <p:blipFill>
          <a:blip r:embed="rId3" cstate="print"/>
          <a:srcRect/>
          <a:stretch>
            <a:fillRect/>
          </a:stretch>
        </p:blipFill>
        <p:spPr bwMode="auto">
          <a:xfrm>
            <a:off x="5472113" y="2160588"/>
            <a:ext cx="4608512" cy="2713037"/>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a:xfrm>
            <a:off x="503238" y="301625"/>
            <a:ext cx="9070975" cy="1262063"/>
          </a:xfrm>
          <a:ln/>
        </p:spPr>
        <p:txBody>
          <a:bodyPr tIns="38808"/>
          <a:lstStyle/>
          <a:p>
            <a:endParaRPr lang="el-GR"/>
          </a:p>
        </p:txBody>
      </p:sp>
      <p:sp>
        <p:nvSpPr>
          <p:cNvPr id="37890" name="Rectangle 2"/>
          <p:cNvSpPr>
            <a:spLocks noGrp="1" noChangeArrowheads="1"/>
          </p:cNvSpPr>
          <p:nvPr>
            <p:ph type="body" idx="1"/>
          </p:nvPr>
        </p:nvSpPr>
        <p:spPr>
          <a:xfrm>
            <a:off x="503238" y="1768475"/>
            <a:ext cx="6119812" cy="4989513"/>
          </a:xfrm>
          <a:ln/>
        </p:spPr>
        <p:txBody>
          <a:bodyPr tIns="17640"/>
          <a:lstStyle/>
          <a:p>
            <a:pPr marL="431800" indent="-323850">
              <a:lnSpc>
                <a:spcPct val="95000"/>
              </a:lnSpc>
              <a:buClr>
                <a:srgbClr val="FFCC99"/>
              </a:buClr>
              <a:buSzPct val="45000"/>
              <a:buFont typeface="Wingdings" charset="2"/>
              <a:buChar char=""/>
              <a:tabLst>
                <a:tab pos="723900" algn="l"/>
                <a:tab pos="1447800" algn="l"/>
                <a:tab pos="2171700" algn="l"/>
                <a:tab pos="2895600" algn="l"/>
                <a:tab pos="3619500" algn="l"/>
                <a:tab pos="4343400" algn="l"/>
                <a:tab pos="5067300" algn="l"/>
                <a:tab pos="5791200" algn="l"/>
              </a:tabLst>
            </a:pPr>
            <a:r>
              <a:rPr lang="el-GR" sz="2800">
                <a:latin typeface="Times New Roman" pitchFamily="16" charset="0"/>
              </a:rPr>
              <a:t>The anxiety is a necessary preliminary and it helps to energize the subsequent behavior</a:t>
            </a:r>
          </a:p>
          <a:p>
            <a:pPr marL="431800" indent="-323850">
              <a:lnSpc>
                <a:spcPct val="95000"/>
              </a:lnSpc>
              <a:buClr>
                <a:srgbClr val="FFCC99"/>
              </a:buClr>
              <a:buSzPct val="45000"/>
              <a:buFont typeface="Wingdings" charset="2"/>
              <a:buChar char=""/>
              <a:tabLst>
                <a:tab pos="723900" algn="l"/>
                <a:tab pos="1447800" algn="l"/>
                <a:tab pos="2171700" algn="l"/>
                <a:tab pos="2895600" algn="l"/>
                <a:tab pos="3619500" algn="l"/>
                <a:tab pos="4343400" algn="l"/>
                <a:tab pos="5067300" algn="l"/>
                <a:tab pos="5791200" algn="l"/>
              </a:tabLst>
            </a:pPr>
            <a:r>
              <a:rPr lang="el-GR" sz="2800">
                <a:latin typeface="Times New Roman" pitchFamily="16" charset="0"/>
              </a:rPr>
              <a:t>The behavior is not an automatic subroutine-----an element of choice (?) occurs at some level of appraisal</a:t>
            </a:r>
          </a:p>
        </p:txBody>
      </p:sp>
      <p:pic>
        <p:nvPicPr>
          <p:cNvPr id="37891" name="Picture 3"/>
          <p:cNvPicPr>
            <a:picLocks noChangeAspect="1" noChangeArrowheads="1"/>
          </p:cNvPicPr>
          <p:nvPr/>
        </p:nvPicPr>
        <p:blipFill>
          <a:blip r:embed="rId3" cstate="print"/>
          <a:srcRect/>
          <a:stretch>
            <a:fillRect/>
          </a:stretch>
        </p:blipFill>
        <p:spPr bwMode="auto">
          <a:xfrm>
            <a:off x="6840538" y="1871663"/>
            <a:ext cx="2749550" cy="4173537"/>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xfrm>
            <a:off x="503238" y="301625"/>
            <a:ext cx="9070975" cy="1262063"/>
          </a:xfrm>
          <a:ln/>
        </p:spPr>
        <p:txBody>
          <a:bodyPr tIns="38808"/>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a:solidFill>
                  <a:srgbClr val="FFFF00"/>
                </a:solidFill>
              </a:rPr>
              <a:t>The adaptive function of anxiety</a:t>
            </a:r>
          </a:p>
        </p:txBody>
      </p:sp>
      <p:sp>
        <p:nvSpPr>
          <p:cNvPr id="38914" name="Rectangle 2"/>
          <p:cNvSpPr>
            <a:spLocks noGrp="1" noChangeArrowheads="1"/>
          </p:cNvSpPr>
          <p:nvPr>
            <p:ph type="body" idx="1"/>
          </p:nvPr>
        </p:nvSpPr>
        <p:spPr>
          <a:xfrm>
            <a:off x="503238" y="1768475"/>
            <a:ext cx="5400675" cy="4989513"/>
          </a:xfrm>
          <a:ln/>
        </p:spPr>
        <p:txBody>
          <a:bodyPr tIns="16380"/>
          <a:lstStyle/>
          <a:p>
            <a:pPr marL="431800" indent="-323850">
              <a:lnSpc>
                <a:spcPct val="95000"/>
              </a:lnSpc>
              <a:buClr>
                <a:srgbClr val="FFCC99"/>
              </a:buClr>
              <a:buSzPct val="45000"/>
              <a:buFont typeface="Wingdings" charset="2"/>
              <a:buChar char=""/>
              <a:tabLst>
                <a:tab pos="723900" algn="l"/>
                <a:tab pos="1447800" algn="l"/>
                <a:tab pos="2171700" algn="l"/>
                <a:tab pos="2895600" algn="l"/>
                <a:tab pos="3619500" algn="l"/>
                <a:tab pos="4343400" algn="l"/>
                <a:tab pos="5067300" algn="l"/>
              </a:tabLst>
            </a:pPr>
            <a:r>
              <a:rPr lang="el-GR" sz="2600">
                <a:latin typeface="Times New Roman" pitchFamily="16" charset="0"/>
              </a:rPr>
              <a:t>Anxiety and fear are adaptive responses to the kind of dangers humans have been exposed in the course of their evolution</a:t>
            </a:r>
          </a:p>
          <a:p>
            <a:pPr marL="431800" indent="-323850">
              <a:lnSpc>
                <a:spcPct val="95000"/>
              </a:lnSpc>
              <a:buClr>
                <a:srgbClr val="FFCC99"/>
              </a:buClr>
              <a:buSzPct val="45000"/>
              <a:buFont typeface="Wingdings" charset="2"/>
              <a:buChar char=""/>
              <a:tabLst>
                <a:tab pos="723900" algn="l"/>
                <a:tab pos="1447800" algn="l"/>
                <a:tab pos="2171700" algn="l"/>
                <a:tab pos="2895600" algn="l"/>
                <a:tab pos="3619500" algn="l"/>
                <a:tab pos="4343400" algn="l"/>
                <a:tab pos="5067300" algn="l"/>
              </a:tabLst>
            </a:pPr>
            <a:r>
              <a:rPr lang="el-GR" sz="2600">
                <a:latin typeface="Times New Roman" pitchFamily="16" charset="0"/>
              </a:rPr>
              <a:t>We fear ancient dangers such as snakes, spiders, high/open places </a:t>
            </a:r>
          </a:p>
          <a:p>
            <a:pPr marL="431800" indent="-323850">
              <a:buClr>
                <a:srgbClr val="FFCC99"/>
              </a:buClr>
              <a:buSzPct val="45000"/>
              <a:buFont typeface="Wingdings" charset="2"/>
              <a:buNone/>
              <a:tabLst>
                <a:tab pos="723900" algn="l"/>
                <a:tab pos="1447800" algn="l"/>
                <a:tab pos="2171700" algn="l"/>
                <a:tab pos="2895600" algn="l"/>
                <a:tab pos="3619500" algn="l"/>
                <a:tab pos="4343400" algn="l"/>
                <a:tab pos="5067300" algn="l"/>
              </a:tabLst>
            </a:pPr>
            <a:endParaRPr lang="el-GR" sz="2600"/>
          </a:p>
        </p:txBody>
      </p:sp>
      <p:pic>
        <p:nvPicPr>
          <p:cNvPr id="38915" name="Picture 3"/>
          <p:cNvPicPr>
            <a:picLocks noChangeAspect="1" noChangeArrowheads="1"/>
          </p:cNvPicPr>
          <p:nvPr/>
        </p:nvPicPr>
        <p:blipFill>
          <a:blip r:embed="rId3" cstate="print"/>
          <a:srcRect/>
          <a:stretch>
            <a:fillRect/>
          </a:stretch>
        </p:blipFill>
        <p:spPr bwMode="auto">
          <a:xfrm>
            <a:off x="5975350" y="3743325"/>
            <a:ext cx="3527425" cy="2735263"/>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xfrm>
            <a:off x="503238" y="301625"/>
            <a:ext cx="9070975" cy="1262063"/>
          </a:xfrm>
          <a:ln/>
        </p:spPr>
        <p:txBody>
          <a:bodyPr tIns="38808"/>
          <a:lstStyle/>
          <a:p>
            <a:endParaRPr lang="el-GR"/>
          </a:p>
        </p:txBody>
      </p:sp>
      <p:sp>
        <p:nvSpPr>
          <p:cNvPr id="39938" name="Rectangle 2"/>
          <p:cNvSpPr>
            <a:spLocks noGrp="1" noChangeArrowheads="1"/>
          </p:cNvSpPr>
          <p:nvPr>
            <p:ph type="body" idx="1"/>
          </p:nvPr>
        </p:nvSpPr>
        <p:spPr>
          <a:xfrm>
            <a:off x="503238" y="1768475"/>
            <a:ext cx="5184775" cy="4989513"/>
          </a:xfrm>
          <a:ln/>
        </p:spPr>
        <p:txBody>
          <a:bodyPr tIns="16380"/>
          <a:lstStyle/>
          <a:p>
            <a:pPr marL="431800" indent="-323850">
              <a:lnSpc>
                <a:spcPct val="95000"/>
              </a:lnSpc>
              <a:buClr>
                <a:srgbClr val="FFCC99"/>
              </a:buClr>
              <a:buSzPct val="45000"/>
              <a:buFont typeface="Wingdings" charset="2"/>
              <a:buChar char=""/>
              <a:tabLst>
                <a:tab pos="723900" algn="l"/>
                <a:tab pos="1447800" algn="l"/>
                <a:tab pos="2171700" algn="l"/>
                <a:tab pos="2895600" algn="l"/>
                <a:tab pos="3619500" algn="l"/>
                <a:tab pos="4343400" algn="l"/>
                <a:tab pos="5067300" algn="l"/>
              </a:tabLst>
            </a:pPr>
            <a:r>
              <a:rPr lang="el-GR" sz="2600" dirty="0" err="1">
                <a:latin typeface="Times New Roman" pitchFamily="16" charset="0"/>
              </a:rPr>
              <a:t>We</a:t>
            </a:r>
            <a:r>
              <a:rPr lang="el-GR" sz="2600" dirty="0">
                <a:latin typeface="Times New Roman" pitchFamily="16" charset="0"/>
              </a:rPr>
              <a:t> </a:t>
            </a:r>
            <a:r>
              <a:rPr lang="el-GR" sz="2600" dirty="0" err="1" smtClean="0">
                <a:latin typeface="Times New Roman" pitchFamily="16" charset="0"/>
              </a:rPr>
              <a:t>don</a:t>
            </a:r>
            <a:r>
              <a:rPr lang="en-US" sz="2600" dirty="0" smtClean="0">
                <a:latin typeface="Times New Roman" pitchFamily="16" charset="0"/>
              </a:rPr>
              <a:t>’</a:t>
            </a:r>
            <a:r>
              <a:rPr lang="el-GR" sz="2600" dirty="0" smtClean="0">
                <a:latin typeface="Times New Roman" pitchFamily="16" charset="0"/>
              </a:rPr>
              <a:t>t </a:t>
            </a:r>
            <a:r>
              <a:rPr lang="el-GR" sz="2600" dirty="0" err="1">
                <a:latin typeface="Times New Roman" pitchFamily="16" charset="0"/>
              </a:rPr>
              <a:t>fear</a:t>
            </a:r>
            <a:r>
              <a:rPr lang="el-GR" sz="2600" dirty="0">
                <a:latin typeface="Times New Roman" pitchFamily="16" charset="0"/>
              </a:rPr>
              <a:t> </a:t>
            </a:r>
            <a:r>
              <a:rPr lang="el-GR" sz="2600" dirty="0" err="1">
                <a:latin typeface="Times New Roman" pitchFamily="16" charset="0"/>
              </a:rPr>
              <a:t>cars</a:t>
            </a:r>
            <a:r>
              <a:rPr lang="el-GR" sz="2600" dirty="0">
                <a:latin typeface="Times New Roman" pitchFamily="16" charset="0"/>
              </a:rPr>
              <a:t>, </a:t>
            </a:r>
            <a:r>
              <a:rPr lang="el-GR" sz="2600" dirty="0" err="1">
                <a:latin typeface="Times New Roman" pitchFamily="16" charset="0"/>
              </a:rPr>
              <a:t>guns</a:t>
            </a:r>
            <a:r>
              <a:rPr lang="el-GR" sz="2600" dirty="0">
                <a:latin typeface="Times New Roman" pitchFamily="16" charset="0"/>
              </a:rPr>
              <a:t>, </a:t>
            </a:r>
            <a:r>
              <a:rPr lang="el-GR" sz="2600" dirty="0" err="1">
                <a:latin typeface="Times New Roman" pitchFamily="16" charset="0"/>
              </a:rPr>
              <a:t>cigarrettes</a:t>
            </a:r>
            <a:r>
              <a:rPr lang="el-GR" sz="2600" dirty="0">
                <a:latin typeface="Times New Roman" pitchFamily="16" charset="0"/>
              </a:rPr>
              <a:t> </a:t>
            </a:r>
            <a:r>
              <a:rPr lang="el-GR" sz="2600" dirty="0" err="1">
                <a:latin typeface="Times New Roman" pitchFamily="16" charset="0"/>
              </a:rPr>
              <a:t>and</a:t>
            </a:r>
            <a:r>
              <a:rPr lang="el-GR" sz="2600" dirty="0">
                <a:latin typeface="Times New Roman" pitchFamily="16" charset="0"/>
              </a:rPr>
              <a:t> </a:t>
            </a:r>
            <a:r>
              <a:rPr lang="el-GR" sz="2600" dirty="0" err="1">
                <a:latin typeface="Times New Roman" pitchFamily="16" charset="0"/>
              </a:rPr>
              <a:t>whiskey</a:t>
            </a:r>
            <a:r>
              <a:rPr lang="el-GR" sz="2600" dirty="0">
                <a:latin typeface="Times New Roman" pitchFamily="16" charset="0"/>
              </a:rPr>
              <a:t>, </a:t>
            </a:r>
            <a:r>
              <a:rPr lang="el-GR" sz="2600" dirty="0" err="1">
                <a:latin typeface="Times New Roman" pitchFamily="16" charset="0"/>
              </a:rPr>
              <a:t>saturated</a:t>
            </a:r>
            <a:r>
              <a:rPr lang="el-GR" sz="2600" dirty="0">
                <a:latin typeface="Times New Roman" pitchFamily="16" charset="0"/>
              </a:rPr>
              <a:t> </a:t>
            </a:r>
            <a:r>
              <a:rPr lang="el-GR" sz="2600" dirty="0" err="1">
                <a:latin typeface="Times New Roman" pitchFamily="16" charset="0"/>
              </a:rPr>
              <a:t>fats</a:t>
            </a:r>
            <a:endParaRPr lang="el-GR" sz="2600" dirty="0">
              <a:latin typeface="Times New Roman" pitchFamily="16" charset="0"/>
            </a:endParaRPr>
          </a:p>
          <a:p>
            <a:pPr marL="431800" indent="-323850">
              <a:lnSpc>
                <a:spcPct val="95000"/>
              </a:lnSpc>
              <a:buClr>
                <a:srgbClr val="FFCC99"/>
              </a:buClr>
              <a:buSzPct val="45000"/>
              <a:buFont typeface="Wingdings" charset="2"/>
              <a:buChar char=""/>
              <a:tabLst>
                <a:tab pos="723900" algn="l"/>
                <a:tab pos="1447800" algn="l"/>
                <a:tab pos="2171700" algn="l"/>
                <a:tab pos="2895600" algn="l"/>
                <a:tab pos="3619500" algn="l"/>
                <a:tab pos="4343400" algn="l"/>
                <a:tab pos="5067300" algn="l"/>
              </a:tabLst>
            </a:pPr>
            <a:r>
              <a:rPr lang="el-GR" sz="2600" dirty="0" err="1">
                <a:latin typeface="Times New Roman" pitchFamily="16" charset="0"/>
              </a:rPr>
              <a:t>Modern</a:t>
            </a:r>
            <a:r>
              <a:rPr lang="el-GR" sz="2600" dirty="0">
                <a:latin typeface="Times New Roman" pitchFamily="16" charset="0"/>
              </a:rPr>
              <a:t> </a:t>
            </a:r>
            <a:r>
              <a:rPr lang="el-GR" sz="2600" dirty="0" err="1">
                <a:latin typeface="Times New Roman" pitchFamily="16" charset="0"/>
              </a:rPr>
              <a:t>phobias</a:t>
            </a:r>
            <a:r>
              <a:rPr lang="el-GR" sz="2600" dirty="0">
                <a:latin typeface="Times New Roman" pitchFamily="16" charset="0"/>
              </a:rPr>
              <a:t> (</a:t>
            </a:r>
            <a:r>
              <a:rPr lang="el-GR" sz="2600" dirty="0" err="1">
                <a:latin typeface="Times New Roman" pitchFamily="16" charset="0"/>
              </a:rPr>
              <a:t>going</a:t>
            </a:r>
            <a:r>
              <a:rPr lang="el-GR" sz="2600" dirty="0">
                <a:latin typeface="Times New Roman" pitchFamily="16" charset="0"/>
              </a:rPr>
              <a:t> </a:t>
            </a:r>
            <a:r>
              <a:rPr lang="el-GR" sz="2600" dirty="0" err="1">
                <a:latin typeface="Times New Roman" pitchFamily="16" charset="0"/>
              </a:rPr>
              <a:t>to</a:t>
            </a:r>
            <a:r>
              <a:rPr lang="el-GR" sz="2600" dirty="0">
                <a:latin typeface="Times New Roman" pitchFamily="16" charset="0"/>
              </a:rPr>
              <a:t> </a:t>
            </a:r>
            <a:r>
              <a:rPr lang="el-GR" sz="2600" dirty="0" err="1">
                <a:latin typeface="Times New Roman" pitchFamily="16" charset="0"/>
              </a:rPr>
              <a:t>school</a:t>
            </a:r>
            <a:r>
              <a:rPr lang="el-GR" sz="2600" dirty="0">
                <a:latin typeface="Times New Roman" pitchFamily="16" charset="0"/>
              </a:rPr>
              <a:t>, </a:t>
            </a:r>
            <a:r>
              <a:rPr lang="el-GR" sz="2600" dirty="0" err="1">
                <a:latin typeface="Times New Roman" pitchFamily="16" charset="0"/>
              </a:rPr>
              <a:t>to</a:t>
            </a:r>
            <a:r>
              <a:rPr lang="el-GR" sz="2600" dirty="0">
                <a:latin typeface="Times New Roman" pitchFamily="16" charset="0"/>
              </a:rPr>
              <a:t> </a:t>
            </a:r>
            <a:r>
              <a:rPr lang="el-GR" sz="2600" dirty="0" err="1">
                <a:latin typeface="Times New Roman" pitchFamily="16" charset="0"/>
              </a:rPr>
              <a:t>the</a:t>
            </a:r>
            <a:r>
              <a:rPr lang="el-GR" sz="2600" dirty="0">
                <a:latin typeface="Times New Roman" pitchFamily="16" charset="0"/>
              </a:rPr>
              <a:t> </a:t>
            </a:r>
            <a:r>
              <a:rPr lang="el-GR" sz="2600" dirty="0" err="1">
                <a:latin typeface="Times New Roman" pitchFamily="16" charset="0"/>
              </a:rPr>
              <a:t>dentist</a:t>
            </a:r>
            <a:r>
              <a:rPr lang="el-GR" sz="2600" dirty="0">
                <a:latin typeface="Times New Roman" pitchFamily="16" charset="0"/>
              </a:rPr>
              <a:t> </a:t>
            </a:r>
            <a:r>
              <a:rPr lang="el-GR" sz="2600" dirty="0" err="1">
                <a:latin typeface="Times New Roman" pitchFamily="16" charset="0"/>
              </a:rPr>
              <a:t>contracting</a:t>
            </a:r>
            <a:r>
              <a:rPr lang="el-GR" sz="2600" dirty="0">
                <a:latin typeface="Times New Roman" pitchFamily="16" charset="0"/>
              </a:rPr>
              <a:t> AIDS) </a:t>
            </a:r>
            <a:r>
              <a:rPr lang="el-GR" sz="2600" dirty="0" err="1">
                <a:latin typeface="Times New Roman" pitchFamily="16" charset="0"/>
              </a:rPr>
              <a:t>are</a:t>
            </a:r>
            <a:r>
              <a:rPr lang="el-GR" sz="2600" dirty="0">
                <a:latin typeface="Times New Roman" pitchFamily="16" charset="0"/>
              </a:rPr>
              <a:t> </a:t>
            </a:r>
            <a:r>
              <a:rPr lang="el-GR" sz="2600" dirty="0" err="1">
                <a:latin typeface="Times New Roman" pitchFamily="16" charset="0"/>
              </a:rPr>
              <a:t>contemporary</a:t>
            </a:r>
            <a:r>
              <a:rPr lang="el-GR" sz="2600" dirty="0">
                <a:latin typeface="Times New Roman" pitchFamily="16" charset="0"/>
              </a:rPr>
              <a:t> </a:t>
            </a:r>
            <a:r>
              <a:rPr lang="el-GR" sz="2600" dirty="0" err="1">
                <a:latin typeface="Times New Roman" pitchFamily="16" charset="0"/>
              </a:rPr>
              <a:t>versions</a:t>
            </a:r>
            <a:r>
              <a:rPr lang="el-GR" sz="2600" dirty="0">
                <a:latin typeface="Times New Roman" pitchFamily="16" charset="0"/>
              </a:rPr>
              <a:t> </a:t>
            </a:r>
            <a:r>
              <a:rPr lang="el-GR" sz="2600" dirty="0" err="1">
                <a:latin typeface="Times New Roman" pitchFamily="16" charset="0"/>
              </a:rPr>
              <a:t>of</a:t>
            </a:r>
            <a:r>
              <a:rPr lang="el-GR" sz="2600" dirty="0">
                <a:latin typeface="Times New Roman" pitchFamily="16" charset="0"/>
              </a:rPr>
              <a:t> </a:t>
            </a:r>
            <a:r>
              <a:rPr lang="el-GR" sz="2600" dirty="0" err="1">
                <a:latin typeface="Times New Roman" pitchFamily="16" charset="0"/>
              </a:rPr>
              <a:t>adaptive</a:t>
            </a:r>
            <a:r>
              <a:rPr lang="el-GR" sz="2600" dirty="0">
                <a:latin typeface="Times New Roman" pitchFamily="16" charset="0"/>
              </a:rPr>
              <a:t> </a:t>
            </a:r>
            <a:r>
              <a:rPr lang="el-GR" sz="2600" dirty="0" err="1">
                <a:latin typeface="Times New Roman" pitchFamily="16" charset="0"/>
              </a:rPr>
              <a:t>fears</a:t>
            </a:r>
            <a:r>
              <a:rPr lang="el-GR" sz="2600" dirty="0">
                <a:latin typeface="Times New Roman" pitchFamily="16" charset="0"/>
              </a:rPr>
              <a:t> (</a:t>
            </a:r>
            <a:r>
              <a:rPr lang="el-GR" sz="2600" dirty="0" err="1">
                <a:latin typeface="Times New Roman" pitchFamily="16" charset="0"/>
              </a:rPr>
              <a:t>going</a:t>
            </a:r>
            <a:r>
              <a:rPr lang="el-GR" sz="2600" dirty="0">
                <a:latin typeface="Times New Roman" pitchFamily="16" charset="0"/>
              </a:rPr>
              <a:t> </a:t>
            </a:r>
            <a:r>
              <a:rPr lang="el-GR" sz="2600" dirty="0" err="1">
                <a:latin typeface="Times New Roman" pitchFamily="16" charset="0"/>
              </a:rPr>
              <a:t>off</a:t>
            </a:r>
            <a:r>
              <a:rPr lang="el-GR" sz="2600" dirty="0">
                <a:latin typeface="Times New Roman" pitchFamily="16" charset="0"/>
              </a:rPr>
              <a:t> </a:t>
            </a:r>
            <a:r>
              <a:rPr lang="el-GR" sz="2600" dirty="0" err="1">
                <a:latin typeface="Times New Roman" pitchFamily="16" charset="0"/>
              </a:rPr>
              <a:t>the</a:t>
            </a:r>
            <a:r>
              <a:rPr lang="el-GR" sz="2600" dirty="0">
                <a:latin typeface="Times New Roman" pitchFamily="16" charset="0"/>
              </a:rPr>
              <a:t> </a:t>
            </a:r>
            <a:r>
              <a:rPr lang="el-GR" sz="2600" dirty="0" err="1">
                <a:latin typeface="Times New Roman" pitchFamily="16" charset="0"/>
              </a:rPr>
              <a:t>home</a:t>
            </a:r>
            <a:r>
              <a:rPr lang="el-GR" sz="2600" dirty="0">
                <a:latin typeface="Times New Roman" pitchFamily="16" charset="0"/>
              </a:rPr>
              <a:t> </a:t>
            </a:r>
            <a:r>
              <a:rPr lang="el-GR" sz="2600" dirty="0" err="1">
                <a:latin typeface="Times New Roman" pitchFamily="16" charset="0"/>
              </a:rPr>
              <a:t>range</a:t>
            </a:r>
            <a:r>
              <a:rPr lang="el-GR" sz="2600" dirty="0">
                <a:latin typeface="Times New Roman" pitchFamily="16" charset="0"/>
              </a:rPr>
              <a:t>, </a:t>
            </a:r>
            <a:r>
              <a:rPr lang="el-GR" sz="2600" dirty="0" err="1">
                <a:latin typeface="Times New Roman" pitchFamily="16" charset="0"/>
              </a:rPr>
              <a:t>getting</a:t>
            </a:r>
            <a:r>
              <a:rPr lang="el-GR" sz="2600" dirty="0">
                <a:latin typeface="Times New Roman" pitchFamily="16" charset="0"/>
              </a:rPr>
              <a:t> </a:t>
            </a:r>
            <a:r>
              <a:rPr lang="el-GR" sz="2600" dirty="0" err="1">
                <a:latin typeface="Times New Roman" pitchFamily="16" charset="0"/>
              </a:rPr>
              <a:t>hurt</a:t>
            </a:r>
            <a:r>
              <a:rPr lang="el-GR" sz="2600" dirty="0">
                <a:latin typeface="Times New Roman" pitchFamily="16" charset="0"/>
              </a:rPr>
              <a:t>, </a:t>
            </a:r>
            <a:r>
              <a:rPr lang="el-GR" sz="2600" dirty="0" err="1">
                <a:latin typeface="Times New Roman" pitchFamily="16" charset="0"/>
              </a:rPr>
              <a:t>getting</a:t>
            </a:r>
            <a:r>
              <a:rPr lang="el-GR" sz="2600" dirty="0">
                <a:latin typeface="Times New Roman" pitchFamily="16" charset="0"/>
              </a:rPr>
              <a:t> </a:t>
            </a:r>
            <a:r>
              <a:rPr lang="el-GR" sz="2600" dirty="0" err="1">
                <a:latin typeface="Times New Roman" pitchFamily="16" charset="0"/>
              </a:rPr>
              <a:t>infected</a:t>
            </a:r>
            <a:r>
              <a:rPr lang="el-GR" sz="2600" dirty="0">
                <a:latin typeface="Times New Roman" pitchFamily="16" charset="0"/>
              </a:rPr>
              <a:t>)</a:t>
            </a:r>
          </a:p>
        </p:txBody>
      </p:sp>
      <p:pic>
        <p:nvPicPr>
          <p:cNvPr id="39939" name="Picture 3"/>
          <p:cNvPicPr>
            <a:picLocks noChangeAspect="1" noChangeArrowheads="1"/>
          </p:cNvPicPr>
          <p:nvPr/>
        </p:nvPicPr>
        <p:blipFill>
          <a:blip r:embed="rId3" cstate="print"/>
          <a:srcRect/>
          <a:stretch>
            <a:fillRect/>
          </a:stretch>
        </p:blipFill>
        <p:spPr bwMode="auto">
          <a:xfrm>
            <a:off x="6113463" y="1944688"/>
            <a:ext cx="3030537" cy="3455987"/>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131074" name="Picture 2" descr="C:\Users\psixiatriki-2\Desktop\evolution\psychological-disorders-34-638.jpg"/>
          <p:cNvPicPr>
            <a:picLocks noChangeAspect="1" noChangeArrowheads="1"/>
          </p:cNvPicPr>
          <p:nvPr/>
        </p:nvPicPr>
        <p:blipFill>
          <a:blip r:embed="rId2" cstate="print"/>
          <a:srcRect/>
          <a:stretch>
            <a:fillRect/>
          </a:stretch>
        </p:blipFill>
        <p:spPr bwMode="auto">
          <a:xfrm>
            <a:off x="1871960" y="1763613"/>
            <a:ext cx="6426000" cy="4824536"/>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503238" y="301625"/>
            <a:ext cx="9070975" cy="1262063"/>
          </a:xfrm>
          <a:ln/>
        </p:spPr>
        <p:txBody>
          <a:bodyPr tIns="38808"/>
          <a:lstStyle/>
          <a:p>
            <a:endParaRPr lang="el-GR"/>
          </a:p>
        </p:txBody>
      </p:sp>
      <p:sp>
        <p:nvSpPr>
          <p:cNvPr id="40962" name="Rectangle 2"/>
          <p:cNvSpPr>
            <a:spLocks noGrp="1" noChangeArrowheads="1"/>
          </p:cNvSpPr>
          <p:nvPr>
            <p:ph type="body" idx="1"/>
          </p:nvPr>
        </p:nvSpPr>
        <p:spPr>
          <a:xfrm>
            <a:off x="503238" y="1768475"/>
            <a:ext cx="6408737" cy="4989513"/>
          </a:xfrm>
          <a:ln/>
        </p:spPr>
        <p:txBody>
          <a:bodyPr tIns="20160"/>
          <a:lstStyle/>
          <a:p>
            <a:pPr marL="431800" indent="-323850">
              <a:lnSpc>
                <a:spcPct val="95000"/>
              </a:lnSpc>
              <a:buClr>
                <a:srgbClr val="FFCC99"/>
              </a:buClr>
              <a:buSzPct val="45000"/>
              <a:buFont typeface="Wingdings" charset="2"/>
              <a:buChar char=""/>
              <a:tabLst>
                <a:tab pos="723900" algn="l"/>
                <a:tab pos="1447800" algn="l"/>
                <a:tab pos="2171700" algn="l"/>
                <a:tab pos="2895600" algn="l"/>
                <a:tab pos="3619500" algn="l"/>
                <a:tab pos="4343400" algn="l"/>
                <a:tab pos="5067300" algn="l"/>
                <a:tab pos="5791200" algn="l"/>
              </a:tabLst>
            </a:pPr>
            <a:r>
              <a:rPr lang="el-GR">
                <a:latin typeface="Times New Roman" pitchFamily="16" charset="0"/>
              </a:rPr>
              <a:t>Our universal fear which is manifested throughout the world community in infants, starting at about six month of age, is fear of strangers (xenophobia)</a:t>
            </a:r>
          </a:p>
        </p:txBody>
      </p:sp>
      <p:pic>
        <p:nvPicPr>
          <p:cNvPr id="40963" name="Picture 3"/>
          <p:cNvPicPr>
            <a:picLocks noChangeAspect="1" noChangeArrowheads="1"/>
          </p:cNvPicPr>
          <p:nvPr/>
        </p:nvPicPr>
        <p:blipFill>
          <a:blip r:embed="rId3" cstate="print"/>
          <a:srcRect/>
          <a:stretch>
            <a:fillRect/>
          </a:stretch>
        </p:blipFill>
        <p:spPr bwMode="auto">
          <a:xfrm>
            <a:off x="5518150" y="4032250"/>
            <a:ext cx="3770313" cy="2592388"/>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503238" y="301625"/>
            <a:ext cx="9070975" cy="1262063"/>
          </a:xfrm>
          <a:ln/>
        </p:spPr>
        <p:txBody>
          <a:bodyPr tIns="38808"/>
          <a:lstStyle/>
          <a:p>
            <a:endParaRPr lang="el-GR"/>
          </a:p>
        </p:txBody>
      </p:sp>
      <p:sp>
        <p:nvSpPr>
          <p:cNvPr id="41986" name="Rectangle 2"/>
          <p:cNvSpPr>
            <a:spLocks noGrp="1" noChangeArrowheads="1"/>
          </p:cNvSpPr>
          <p:nvPr>
            <p:ph type="body" idx="1"/>
          </p:nvPr>
        </p:nvSpPr>
        <p:spPr>
          <a:xfrm>
            <a:off x="503239" y="1768475"/>
            <a:ext cx="5977233" cy="4989513"/>
          </a:xfrm>
          <a:ln/>
        </p:spPr>
        <p:txBody>
          <a:bodyPr tIns="20160"/>
          <a:lstStyle/>
          <a:p>
            <a:pPr marL="431800" indent="-323850">
              <a:lnSpc>
                <a:spcPct val="95000"/>
              </a:lnSpc>
              <a:buClr>
                <a:srgbClr val="FFCC99"/>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err="1">
                <a:latin typeface="Times New Roman" pitchFamily="16" charset="0"/>
              </a:rPr>
              <a:t>This</a:t>
            </a:r>
            <a:r>
              <a:rPr lang="el-GR" sz="2800" dirty="0">
                <a:latin typeface="Times New Roman" pitchFamily="16" charset="0"/>
              </a:rPr>
              <a:t> </a:t>
            </a:r>
            <a:r>
              <a:rPr lang="el-GR" sz="2800" dirty="0" err="1">
                <a:latin typeface="Times New Roman" pitchFamily="16" charset="0"/>
              </a:rPr>
              <a:t>begins</a:t>
            </a:r>
            <a:r>
              <a:rPr lang="el-GR" sz="2800" dirty="0">
                <a:latin typeface="Times New Roman" pitchFamily="16" charset="0"/>
              </a:rPr>
              <a:t> </a:t>
            </a:r>
            <a:r>
              <a:rPr lang="el-GR" sz="2800" dirty="0" err="1">
                <a:latin typeface="Times New Roman" pitchFamily="16" charset="0"/>
              </a:rPr>
              <a:t>as</a:t>
            </a:r>
            <a:r>
              <a:rPr lang="el-GR" sz="2800" dirty="0">
                <a:latin typeface="Times New Roman" pitchFamily="16" charset="0"/>
              </a:rPr>
              <a:t> </a:t>
            </a:r>
            <a:r>
              <a:rPr lang="el-GR" sz="2800" dirty="0" err="1">
                <a:latin typeface="Times New Roman" pitchFamily="16" charset="0"/>
              </a:rPr>
              <a:t>shyness</a:t>
            </a:r>
            <a:r>
              <a:rPr lang="el-GR" sz="2800" dirty="0">
                <a:latin typeface="Times New Roman" pitchFamily="16" charset="0"/>
              </a:rPr>
              <a:t> </a:t>
            </a:r>
            <a:r>
              <a:rPr lang="el-GR" sz="2800" dirty="0" err="1">
                <a:latin typeface="Times New Roman" pitchFamily="16" charset="0"/>
              </a:rPr>
              <a:t>or</a:t>
            </a:r>
            <a:r>
              <a:rPr lang="el-GR" sz="2800" dirty="0">
                <a:latin typeface="Times New Roman" pitchFamily="16" charset="0"/>
              </a:rPr>
              <a:t> </a:t>
            </a:r>
            <a:r>
              <a:rPr lang="el-GR" sz="2800" dirty="0" err="1">
                <a:latin typeface="Times New Roman" pitchFamily="16" charset="0"/>
              </a:rPr>
              <a:t>slight</a:t>
            </a:r>
            <a:r>
              <a:rPr lang="el-GR" sz="2800" dirty="0">
                <a:latin typeface="Times New Roman" pitchFamily="16" charset="0"/>
              </a:rPr>
              <a:t> </a:t>
            </a:r>
            <a:r>
              <a:rPr lang="el-GR" sz="2800" dirty="0" err="1">
                <a:latin typeface="Times New Roman" pitchFamily="16" charset="0"/>
              </a:rPr>
              <a:t>wariness</a:t>
            </a:r>
            <a:r>
              <a:rPr lang="el-GR" sz="2800" dirty="0">
                <a:latin typeface="Times New Roman" pitchFamily="16" charset="0"/>
              </a:rPr>
              <a:t> </a:t>
            </a:r>
            <a:r>
              <a:rPr lang="el-GR" sz="2800" dirty="0" err="1">
                <a:latin typeface="Times New Roman" pitchFamily="16" charset="0"/>
              </a:rPr>
              <a:t>of</a:t>
            </a:r>
            <a:r>
              <a:rPr lang="el-GR" sz="2800" dirty="0">
                <a:latin typeface="Times New Roman" pitchFamily="16" charset="0"/>
              </a:rPr>
              <a:t> </a:t>
            </a:r>
            <a:r>
              <a:rPr lang="el-GR" sz="2800" dirty="0" err="1">
                <a:latin typeface="Times New Roman" pitchFamily="16" charset="0"/>
              </a:rPr>
              <a:t>unfamiliar</a:t>
            </a:r>
            <a:r>
              <a:rPr lang="el-GR" sz="2800" dirty="0">
                <a:latin typeface="Times New Roman" pitchFamily="16" charset="0"/>
              </a:rPr>
              <a:t> </a:t>
            </a:r>
            <a:r>
              <a:rPr lang="el-GR" sz="2800" dirty="0" err="1">
                <a:latin typeface="Times New Roman" pitchFamily="16" charset="0"/>
              </a:rPr>
              <a:t>people</a:t>
            </a:r>
            <a:r>
              <a:rPr lang="el-GR" sz="2800" dirty="0">
                <a:latin typeface="Times New Roman" pitchFamily="16" charset="0"/>
              </a:rPr>
              <a:t>, </a:t>
            </a:r>
            <a:r>
              <a:rPr lang="el-GR" sz="2800" dirty="0" err="1">
                <a:latin typeface="Times New Roman" pitchFamily="16" charset="0"/>
              </a:rPr>
              <a:t>and</a:t>
            </a:r>
            <a:r>
              <a:rPr lang="el-GR" sz="2800" dirty="0">
                <a:latin typeface="Times New Roman" pitchFamily="16" charset="0"/>
              </a:rPr>
              <a:t> </a:t>
            </a:r>
            <a:r>
              <a:rPr lang="el-GR" sz="2800" dirty="0" err="1">
                <a:latin typeface="Times New Roman" pitchFamily="16" charset="0"/>
              </a:rPr>
              <a:t>by</a:t>
            </a:r>
            <a:r>
              <a:rPr lang="el-GR" sz="2800" dirty="0">
                <a:latin typeface="Times New Roman" pitchFamily="16" charset="0"/>
              </a:rPr>
              <a:t> </a:t>
            </a:r>
            <a:r>
              <a:rPr lang="el-GR" sz="2800" dirty="0" err="1">
                <a:latin typeface="Times New Roman" pitchFamily="16" charset="0"/>
              </a:rPr>
              <a:t>twelve</a:t>
            </a:r>
            <a:r>
              <a:rPr lang="el-GR" sz="2800" dirty="0">
                <a:latin typeface="Times New Roman" pitchFamily="16" charset="0"/>
              </a:rPr>
              <a:t> </a:t>
            </a:r>
            <a:r>
              <a:rPr lang="el-GR" sz="2800" dirty="0" err="1">
                <a:latin typeface="Times New Roman" pitchFamily="16" charset="0"/>
              </a:rPr>
              <a:t>months</a:t>
            </a:r>
            <a:r>
              <a:rPr lang="el-GR" sz="2800" dirty="0">
                <a:latin typeface="Times New Roman" pitchFamily="16" charset="0"/>
              </a:rPr>
              <a:t> </a:t>
            </a:r>
            <a:r>
              <a:rPr lang="el-GR" sz="2800" dirty="0" err="1">
                <a:latin typeface="Times New Roman" pitchFamily="16" charset="0"/>
              </a:rPr>
              <a:t>it</a:t>
            </a:r>
            <a:r>
              <a:rPr lang="el-GR" sz="2800" dirty="0">
                <a:latin typeface="Times New Roman" pitchFamily="16" charset="0"/>
              </a:rPr>
              <a:t> </a:t>
            </a:r>
            <a:r>
              <a:rPr lang="el-GR" sz="2800" dirty="0" err="1">
                <a:latin typeface="Times New Roman" pitchFamily="16" charset="0"/>
              </a:rPr>
              <a:t>has</a:t>
            </a:r>
            <a:r>
              <a:rPr lang="el-GR" sz="2800" dirty="0">
                <a:latin typeface="Times New Roman" pitchFamily="16" charset="0"/>
              </a:rPr>
              <a:t> </a:t>
            </a:r>
            <a:r>
              <a:rPr lang="el-GR" sz="2800" dirty="0" err="1">
                <a:latin typeface="Times New Roman" pitchFamily="16" charset="0"/>
              </a:rPr>
              <a:t>become</a:t>
            </a:r>
            <a:r>
              <a:rPr lang="el-GR" sz="2800" dirty="0">
                <a:latin typeface="Times New Roman" pitchFamily="16" charset="0"/>
              </a:rPr>
              <a:t> a </a:t>
            </a:r>
            <a:r>
              <a:rPr lang="el-GR" sz="2800" dirty="0" err="1">
                <a:latin typeface="Times New Roman" pitchFamily="16" charset="0"/>
              </a:rPr>
              <a:t>very</a:t>
            </a:r>
            <a:r>
              <a:rPr lang="el-GR" sz="2800" dirty="0">
                <a:latin typeface="Times New Roman" pitchFamily="16" charset="0"/>
              </a:rPr>
              <a:t> </a:t>
            </a:r>
            <a:r>
              <a:rPr lang="el-GR" sz="2800" dirty="0" err="1">
                <a:latin typeface="Times New Roman" pitchFamily="16" charset="0"/>
              </a:rPr>
              <a:t>evident</a:t>
            </a:r>
            <a:r>
              <a:rPr lang="el-GR" sz="2800" dirty="0">
                <a:latin typeface="Times New Roman" pitchFamily="16" charset="0"/>
              </a:rPr>
              <a:t> </a:t>
            </a:r>
            <a:r>
              <a:rPr lang="el-GR" sz="2800" dirty="0" err="1" smtClean="0">
                <a:latin typeface="Times New Roman" pitchFamily="16" charset="0"/>
              </a:rPr>
              <a:t>fear</a:t>
            </a:r>
            <a:endParaRPr lang="el-GR" sz="2800" dirty="0">
              <a:latin typeface="Times New Roman" pitchFamily="16" charset="0"/>
            </a:endParaRPr>
          </a:p>
          <a:p>
            <a:pPr marL="431800" indent="-323850">
              <a:lnSpc>
                <a:spcPct val="95000"/>
              </a:lnSpc>
              <a:buClr>
                <a:srgbClr val="FFCC99"/>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err="1">
                <a:latin typeface="Times New Roman" pitchFamily="16" charset="0"/>
              </a:rPr>
              <a:t>Young</a:t>
            </a:r>
            <a:r>
              <a:rPr lang="el-GR" sz="2800" dirty="0">
                <a:latin typeface="Times New Roman" pitchFamily="16" charset="0"/>
              </a:rPr>
              <a:t> </a:t>
            </a:r>
            <a:r>
              <a:rPr lang="el-GR" sz="2800" dirty="0" err="1">
                <a:latin typeface="Times New Roman" pitchFamily="16" charset="0"/>
              </a:rPr>
              <a:t>children</a:t>
            </a:r>
            <a:r>
              <a:rPr lang="el-GR" sz="2800" dirty="0">
                <a:latin typeface="Times New Roman" pitchFamily="16" charset="0"/>
              </a:rPr>
              <a:t> </a:t>
            </a:r>
            <a:r>
              <a:rPr lang="el-GR" sz="2800" dirty="0" err="1">
                <a:latin typeface="Times New Roman" pitchFamily="16" charset="0"/>
              </a:rPr>
              <a:t>delight</a:t>
            </a:r>
            <a:r>
              <a:rPr lang="el-GR" sz="2800" dirty="0">
                <a:latin typeface="Times New Roman" pitchFamily="16" charset="0"/>
              </a:rPr>
              <a:t> </a:t>
            </a:r>
            <a:r>
              <a:rPr lang="el-GR" sz="2800" dirty="0" err="1">
                <a:latin typeface="Times New Roman" pitchFamily="16" charset="0"/>
              </a:rPr>
              <a:t>in</a:t>
            </a:r>
            <a:r>
              <a:rPr lang="el-GR" sz="2800" dirty="0">
                <a:latin typeface="Times New Roman" pitchFamily="16" charset="0"/>
              </a:rPr>
              <a:t> </a:t>
            </a:r>
            <a:r>
              <a:rPr lang="el-GR" sz="2800" dirty="0" err="1">
                <a:latin typeface="Times New Roman" pitchFamily="16" charset="0"/>
              </a:rPr>
              <a:t>crawling</a:t>
            </a:r>
            <a:r>
              <a:rPr lang="el-GR" sz="2800" dirty="0">
                <a:latin typeface="Times New Roman" pitchFamily="16" charset="0"/>
              </a:rPr>
              <a:t> </a:t>
            </a:r>
            <a:r>
              <a:rPr lang="el-GR" sz="2800" dirty="0" err="1">
                <a:latin typeface="Times New Roman" pitchFamily="16" charset="0"/>
              </a:rPr>
              <a:t>off</a:t>
            </a:r>
            <a:r>
              <a:rPr lang="el-GR" sz="2800" dirty="0">
                <a:latin typeface="Times New Roman" pitchFamily="16" charset="0"/>
              </a:rPr>
              <a:t> </a:t>
            </a:r>
            <a:r>
              <a:rPr lang="el-GR" sz="2800" dirty="0" err="1">
                <a:latin typeface="Times New Roman" pitchFamily="16" charset="0"/>
              </a:rPr>
              <a:t>in</a:t>
            </a:r>
            <a:r>
              <a:rPr lang="el-GR" sz="2800" dirty="0">
                <a:latin typeface="Times New Roman" pitchFamily="16" charset="0"/>
              </a:rPr>
              <a:t> </a:t>
            </a:r>
            <a:r>
              <a:rPr lang="el-GR" sz="2800" dirty="0" err="1">
                <a:latin typeface="Times New Roman" pitchFamily="16" charset="0"/>
              </a:rPr>
              <a:t>exploratory</a:t>
            </a:r>
            <a:r>
              <a:rPr lang="el-GR" sz="2800" dirty="0">
                <a:latin typeface="Times New Roman" pitchFamily="16" charset="0"/>
              </a:rPr>
              <a:t> </a:t>
            </a:r>
            <a:r>
              <a:rPr lang="el-GR" sz="2800" dirty="0" err="1">
                <a:latin typeface="Times New Roman" pitchFamily="16" charset="0"/>
              </a:rPr>
              <a:t>forays</a:t>
            </a:r>
            <a:r>
              <a:rPr lang="el-GR" sz="2800" dirty="0">
                <a:latin typeface="Times New Roman" pitchFamily="16" charset="0"/>
              </a:rPr>
              <a:t> </a:t>
            </a:r>
            <a:r>
              <a:rPr lang="el-GR" sz="2800" dirty="0" err="1">
                <a:latin typeface="Times New Roman" pitchFamily="16" charset="0"/>
              </a:rPr>
              <a:t>away</a:t>
            </a:r>
            <a:r>
              <a:rPr lang="el-GR" sz="2800" dirty="0">
                <a:latin typeface="Times New Roman" pitchFamily="16" charset="0"/>
              </a:rPr>
              <a:t> </a:t>
            </a:r>
            <a:r>
              <a:rPr lang="el-GR" sz="2800" dirty="0" err="1">
                <a:latin typeface="Times New Roman" pitchFamily="16" charset="0"/>
              </a:rPr>
              <a:t>from</a:t>
            </a:r>
            <a:r>
              <a:rPr lang="el-GR" sz="2800" dirty="0">
                <a:latin typeface="Times New Roman" pitchFamily="16" charset="0"/>
              </a:rPr>
              <a:t> </a:t>
            </a:r>
            <a:r>
              <a:rPr lang="el-GR" sz="2800" dirty="0" err="1">
                <a:latin typeface="Times New Roman" pitchFamily="16" charset="0"/>
              </a:rPr>
              <a:t>their</a:t>
            </a:r>
            <a:r>
              <a:rPr lang="el-GR" sz="2800" dirty="0">
                <a:latin typeface="Times New Roman" pitchFamily="16" charset="0"/>
              </a:rPr>
              <a:t> </a:t>
            </a:r>
            <a:r>
              <a:rPr lang="el-GR" sz="2800" dirty="0" err="1">
                <a:latin typeface="Times New Roman" pitchFamily="16" charset="0"/>
              </a:rPr>
              <a:t>mother</a:t>
            </a:r>
            <a:r>
              <a:rPr lang="el-GR" sz="2800" dirty="0">
                <a:latin typeface="Times New Roman" pitchFamily="16" charset="0"/>
              </a:rPr>
              <a:t>, </a:t>
            </a:r>
            <a:r>
              <a:rPr lang="el-GR" sz="2800" dirty="0" err="1">
                <a:latin typeface="Times New Roman" pitchFamily="16" charset="0"/>
              </a:rPr>
              <a:t>using</a:t>
            </a:r>
            <a:r>
              <a:rPr lang="el-GR" sz="2800" dirty="0">
                <a:latin typeface="Times New Roman" pitchFamily="16" charset="0"/>
              </a:rPr>
              <a:t> </a:t>
            </a:r>
            <a:r>
              <a:rPr lang="el-GR" sz="2800" dirty="0" err="1">
                <a:latin typeface="Times New Roman" pitchFamily="16" charset="0"/>
              </a:rPr>
              <a:t>her</a:t>
            </a:r>
            <a:r>
              <a:rPr lang="el-GR" sz="2800" dirty="0">
                <a:latin typeface="Times New Roman" pitchFamily="16" charset="0"/>
              </a:rPr>
              <a:t> </a:t>
            </a:r>
            <a:r>
              <a:rPr lang="el-GR" sz="2800" dirty="0" err="1">
                <a:latin typeface="Times New Roman" pitchFamily="16" charset="0"/>
              </a:rPr>
              <a:t>as</a:t>
            </a:r>
            <a:r>
              <a:rPr lang="el-GR" sz="2800" dirty="0">
                <a:latin typeface="Times New Roman" pitchFamily="16" charset="0"/>
              </a:rPr>
              <a:t> a ''</a:t>
            </a:r>
            <a:r>
              <a:rPr lang="el-GR" sz="2800" dirty="0" err="1">
                <a:latin typeface="Times New Roman" pitchFamily="16" charset="0"/>
              </a:rPr>
              <a:t>secure</a:t>
            </a:r>
            <a:r>
              <a:rPr lang="el-GR" sz="2800" dirty="0">
                <a:latin typeface="Times New Roman" pitchFamily="16" charset="0"/>
              </a:rPr>
              <a:t> </a:t>
            </a:r>
            <a:r>
              <a:rPr lang="el-GR" sz="2800" dirty="0" err="1">
                <a:latin typeface="Times New Roman" pitchFamily="16" charset="0"/>
              </a:rPr>
              <a:t>base</a:t>
            </a:r>
            <a:r>
              <a:rPr lang="el-GR" sz="2800" dirty="0">
                <a:latin typeface="Times New Roman" pitchFamily="16" charset="0"/>
              </a:rPr>
              <a:t>''</a:t>
            </a:r>
          </a:p>
          <a:p>
            <a:pPr marL="431800" indent="-323850">
              <a:buClr>
                <a:srgbClr val="FFCC99"/>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dirty="0"/>
          </a:p>
        </p:txBody>
      </p:sp>
      <p:pic>
        <p:nvPicPr>
          <p:cNvPr id="41988" name="Picture 4" descr="C:\Users\psixiatriki-2\Desktop\evolution\αρχείο λήψης.jpg"/>
          <p:cNvPicPr>
            <a:picLocks noChangeAspect="1" noChangeArrowheads="1"/>
          </p:cNvPicPr>
          <p:nvPr/>
        </p:nvPicPr>
        <p:blipFill>
          <a:blip r:embed="rId3" cstate="print"/>
          <a:srcRect/>
          <a:stretch>
            <a:fillRect/>
          </a:stretch>
        </p:blipFill>
        <p:spPr bwMode="auto">
          <a:xfrm>
            <a:off x="6840512" y="1979637"/>
            <a:ext cx="2427384" cy="3312368"/>
          </a:xfrm>
          <a:prstGeom prst="rect">
            <a:avLst/>
          </a:prstGeom>
          <a:noFill/>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503238" y="301625"/>
            <a:ext cx="9070975" cy="1262063"/>
          </a:xfrm>
          <a:ln/>
        </p:spPr>
        <p:txBody>
          <a:bodyPr tIns="38808"/>
          <a:lstStyle/>
          <a:p>
            <a:endParaRPr lang="el-GR"/>
          </a:p>
        </p:txBody>
      </p:sp>
      <p:sp>
        <p:nvSpPr>
          <p:cNvPr id="7170" name="Rectangle 2"/>
          <p:cNvSpPr>
            <a:spLocks noGrp="1" noChangeArrowheads="1"/>
          </p:cNvSpPr>
          <p:nvPr>
            <p:ph type="body" idx="1"/>
          </p:nvPr>
        </p:nvSpPr>
        <p:spPr>
          <a:xfrm>
            <a:off x="503238" y="1768475"/>
            <a:ext cx="9070975" cy="4989513"/>
          </a:xfrm>
          <a:ln/>
        </p:spPr>
        <p:txBody>
          <a:bodyPr/>
          <a:lstStyle/>
          <a:p>
            <a:endParaRPr lang="el-GR"/>
          </a:p>
        </p:txBody>
      </p:sp>
      <p:pic>
        <p:nvPicPr>
          <p:cNvPr id="7171" name="Picture 3"/>
          <p:cNvPicPr>
            <a:picLocks noChangeAspect="1" noChangeArrowheads="1"/>
          </p:cNvPicPr>
          <p:nvPr/>
        </p:nvPicPr>
        <p:blipFill>
          <a:blip r:embed="rId3" cstate="print"/>
          <a:srcRect/>
          <a:stretch>
            <a:fillRect/>
          </a:stretch>
        </p:blipFill>
        <p:spPr bwMode="auto">
          <a:xfrm>
            <a:off x="1152525" y="1806575"/>
            <a:ext cx="8096250" cy="3810000"/>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xfrm>
            <a:off x="503238" y="301625"/>
            <a:ext cx="9070975" cy="1262063"/>
          </a:xfrm>
          <a:ln/>
        </p:spPr>
        <p:txBody>
          <a:bodyPr tIns="27720"/>
          <a:lstStyle/>
          <a:p>
            <a:pPr>
              <a:lnSpc>
                <a:spcPct val="9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a:latin typeface="Times New Roman" pitchFamily="16" charset="0"/>
              </a:rPr>
              <a:t>Adaptiveness of infant xenophobia</a:t>
            </a:r>
          </a:p>
        </p:txBody>
      </p:sp>
      <p:sp>
        <p:nvSpPr>
          <p:cNvPr id="43010" name="Rectangle 2"/>
          <p:cNvSpPr>
            <a:spLocks noGrp="1" noChangeArrowheads="1"/>
          </p:cNvSpPr>
          <p:nvPr>
            <p:ph type="body" idx="1"/>
          </p:nvPr>
        </p:nvSpPr>
        <p:spPr>
          <a:xfrm>
            <a:off x="503239" y="1768475"/>
            <a:ext cx="5185145" cy="4989513"/>
          </a:xfrm>
          <a:ln/>
        </p:spPr>
        <p:txBody>
          <a:bodyPr tIns="20160"/>
          <a:lstStyle/>
          <a:p>
            <a:pPr marL="431800" indent="-323850">
              <a:lnSpc>
                <a:spcPct val="95000"/>
              </a:lnSpc>
              <a:buClr>
                <a:srgbClr val="FFCC99"/>
              </a:buClr>
              <a:buSzPct val="45000"/>
              <a:buFont typeface="Wingdings" charset="2"/>
              <a:buChar char=""/>
              <a:tabLst>
                <a:tab pos="723900" algn="l"/>
                <a:tab pos="1447800" algn="l"/>
                <a:tab pos="2171700" algn="l"/>
                <a:tab pos="2895600" algn="l"/>
                <a:tab pos="3619500" algn="l"/>
                <a:tab pos="4343400" algn="l"/>
                <a:tab pos="5067300" algn="l"/>
              </a:tabLst>
            </a:pPr>
            <a:r>
              <a:rPr lang="el-GR" sz="2800" dirty="0" err="1">
                <a:latin typeface="Times New Roman" pitchFamily="16" charset="0"/>
              </a:rPr>
              <a:t>Infanticide</a:t>
            </a:r>
            <a:r>
              <a:rPr lang="el-GR" sz="2800" dirty="0">
                <a:latin typeface="Times New Roman" pitchFamily="16" charset="0"/>
              </a:rPr>
              <a:t> </a:t>
            </a:r>
            <a:r>
              <a:rPr lang="el-GR" sz="2800" dirty="0" err="1">
                <a:latin typeface="Times New Roman" pitchFamily="16" charset="0"/>
              </a:rPr>
              <a:t>by</a:t>
            </a:r>
            <a:r>
              <a:rPr lang="el-GR" sz="2800" dirty="0">
                <a:latin typeface="Times New Roman" pitchFamily="16" charset="0"/>
              </a:rPr>
              <a:t> </a:t>
            </a:r>
            <a:r>
              <a:rPr lang="el-GR" sz="2800" dirty="0" err="1">
                <a:latin typeface="Times New Roman" pitchFamily="16" charset="0"/>
              </a:rPr>
              <a:t>strangers</a:t>
            </a:r>
            <a:r>
              <a:rPr lang="el-GR" sz="2800" dirty="0">
                <a:latin typeface="Times New Roman" pitchFamily="16" charset="0"/>
              </a:rPr>
              <a:t> </a:t>
            </a:r>
            <a:r>
              <a:rPr lang="el-GR" sz="2800" dirty="0" err="1">
                <a:latin typeface="Times New Roman" pitchFamily="16" charset="0"/>
              </a:rPr>
              <a:t>is</a:t>
            </a:r>
            <a:r>
              <a:rPr lang="el-GR" sz="2800" dirty="0">
                <a:latin typeface="Times New Roman" pitchFamily="16" charset="0"/>
              </a:rPr>
              <a:t> </a:t>
            </a:r>
            <a:r>
              <a:rPr lang="el-GR" sz="2800" dirty="0" err="1">
                <a:latin typeface="Times New Roman" pitchFamily="16" charset="0"/>
              </a:rPr>
              <a:t>common</a:t>
            </a:r>
            <a:r>
              <a:rPr lang="el-GR" sz="2800" dirty="0">
                <a:latin typeface="Times New Roman" pitchFamily="16" charset="0"/>
              </a:rPr>
              <a:t> </a:t>
            </a:r>
            <a:r>
              <a:rPr lang="el-GR" sz="2800" dirty="0" err="1">
                <a:latin typeface="Times New Roman" pitchFamily="16" charset="0"/>
              </a:rPr>
              <a:t>among</a:t>
            </a:r>
            <a:r>
              <a:rPr lang="el-GR" sz="2800" dirty="0">
                <a:latin typeface="Times New Roman" pitchFamily="16" charset="0"/>
              </a:rPr>
              <a:t> </a:t>
            </a:r>
            <a:r>
              <a:rPr lang="el-GR" sz="2800" dirty="0" err="1">
                <a:latin typeface="Times New Roman" pitchFamily="16" charset="0"/>
              </a:rPr>
              <a:t>primate</a:t>
            </a:r>
            <a:r>
              <a:rPr lang="el-GR" sz="2800" dirty="0">
                <a:latin typeface="Times New Roman" pitchFamily="16" charset="0"/>
              </a:rPr>
              <a:t> </a:t>
            </a:r>
            <a:r>
              <a:rPr lang="el-GR" sz="2800" dirty="0" err="1">
                <a:latin typeface="Times New Roman" pitchFamily="16" charset="0"/>
              </a:rPr>
              <a:t>species</a:t>
            </a:r>
            <a:endParaRPr lang="el-GR" sz="2800" dirty="0">
              <a:latin typeface="Times New Roman" pitchFamily="16" charset="0"/>
            </a:endParaRPr>
          </a:p>
          <a:p>
            <a:pPr marL="431800" indent="-323850">
              <a:lnSpc>
                <a:spcPct val="95000"/>
              </a:lnSpc>
              <a:buClr>
                <a:srgbClr val="FFCC99"/>
              </a:buClr>
              <a:buSzPct val="45000"/>
              <a:buFont typeface="Wingdings" charset="2"/>
              <a:buChar char=""/>
              <a:tabLst>
                <a:tab pos="723900" algn="l"/>
                <a:tab pos="1447800" algn="l"/>
                <a:tab pos="2171700" algn="l"/>
                <a:tab pos="2895600" algn="l"/>
                <a:tab pos="3619500" algn="l"/>
                <a:tab pos="4343400" algn="l"/>
                <a:tab pos="5067300" algn="l"/>
              </a:tabLst>
            </a:pPr>
            <a:r>
              <a:rPr lang="el-GR" sz="2800" dirty="0" err="1">
                <a:latin typeface="Times New Roman" pitchFamily="16" charset="0"/>
              </a:rPr>
              <a:t>Strong</a:t>
            </a:r>
            <a:r>
              <a:rPr lang="el-GR" sz="2800" dirty="0">
                <a:latin typeface="Times New Roman" pitchFamily="16" charset="0"/>
              </a:rPr>
              <a:t> </a:t>
            </a:r>
            <a:r>
              <a:rPr lang="el-GR" sz="2800" dirty="0" err="1">
                <a:latin typeface="Times New Roman" pitchFamily="16" charset="0"/>
              </a:rPr>
              <a:t>selective</a:t>
            </a:r>
            <a:r>
              <a:rPr lang="el-GR" sz="2800" dirty="0">
                <a:latin typeface="Times New Roman" pitchFamily="16" charset="0"/>
              </a:rPr>
              <a:t> </a:t>
            </a:r>
            <a:r>
              <a:rPr lang="el-GR" sz="2800" dirty="0" err="1">
                <a:latin typeface="Times New Roman" pitchFamily="16" charset="0"/>
              </a:rPr>
              <a:t>force</a:t>
            </a:r>
            <a:endParaRPr lang="el-GR" sz="2800" dirty="0">
              <a:latin typeface="Times New Roman" pitchFamily="16" charset="0"/>
            </a:endParaRPr>
          </a:p>
          <a:p>
            <a:pPr marL="431800" indent="-323850">
              <a:lnSpc>
                <a:spcPct val="95000"/>
              </a:lnSpc>
              <a:buClr>
                <a:srgbClr val="FFCC99"/>
              </a:buClr>
              <a:buSzPct val="45000"/>
              <a:buFont typeface="Wingdings" charset="2"/>
              <a:buChar char=""/>
              <a:tabLst>
                <a:tab pos="723900" algn="l"/>
                <a:tab pos="1447800" algn="l"/>
                <a:tab pos="2171700" algn="l"/>
                <a:tab pos="2895600" algn="l"/>
                <a:tab pos="3619500" algn="l"/>
                <a:tab pos="4343400" algn="l"/>
                <a:tab pos="5067300" algn="l"/>
              </a:tabLst>
            </a:pPr>
            <a:r>
              <a:rPr lang="el-GR" sz="2800" dirty="0" err="1">
                <a:latin typeface="Times New Roman" pitchFamily="16" charset="0"/>
              </a:rPr>
              <a:t>Human</a:t>
            </a:r>
            <a:r>
              <a:rPr lang="el-GR" sz="2800" dirty="0">
                <a:latin typeface="Times New Roman" pitchFamily="16" charset="0"/>
              </a:rPr>
              <a:t> </a:t>
            </a:r>
            <a:r>
              <a:rPr lang="el-GR" sz="2800" dirty="0" err="1">
                <a:latin typeface="Times New Roman" pitchFamily="16" charset="0"/>
              </a:rPr>
              <a:t>infants</a:t>
            </a:r>
            <a:r>
              <a:rPr lang="el-GR" sz="2800" dirty="0">
                <a:latin typeface="Times New Roman" pitchFamily="16" charset="0"/>
              </a:rPr>
              <a:t> </a:t>
            </a:r>
            <a:r>
              <a:rPr lang="el-GR" sz="2800" dirty="0" err="1">
                <a:latin typeface="Times New Roman" pitchFamily="16" charset="0"/>
              </a:rPr>
              <a:t>are</a:t>
            </a:r>
            <a:r>
              <a:rPr lang="el-GR" sz="2800" dirty="0">
                <a:latin typeface="Times New Roman" pitchFamily="16" charset="0"/>
              </a:rPr>
              <a:t> </a:t>
            </a:r>
            <a:r>
              <a:rPr lang="el-GR" sz="2800" dirty="0" err="1">
                <a:latin typeface="Times New Roman" pitchFamily="16" charset="0"/>
              </a:rPr>
              <a:t>more</a:t>
            </a:r>
            <a:r>
              <a:rPr lang="el-GR" sz="2800" dirty="0">
                <a:latin typeface="Times New Roman" pitchFamily="16" charset="0"/>
              </a:rPr>
              <a:t> </a:t>
            </a:r>
            <a:r>
              <a:rPr lang="el-GR" sz="2800" dirty="0" err="1">
                <a:latin typeface="Times New Roman" pitchFamily="16" charset="0"/>
              </a:rPr>
              <a:t>likely</a:t>
            </a:r>
            <a:r>
              <a:rPr lang="el-GR" sz="2800" dirty="0">
                <a:latin typeface="Times New Roman" pitchFamily="16" charset="0"/>
              </a:rPr>
              <a:t> </a:t>
            </a:r>
            <a:r>
              <a:rPr lang="el-GR" sz="2800" dirty="0" err="1">
                <a:latin typeface="Times New Roman" pitchFamily="16" charset="0"/>
              </a:rPr>
              <a:t>to</a:t>
            </a:r>
            <a:r>
              <a:rPr lang="el-GR" sz="2800" dirty="0">
                <a:latin typeface="Times New Roman" pitchFamily="16" charset="0"/>
              </a:rPr>
              <a:t> </a:t>
            </a:r>
            <a:r>
              <a:rPr lang="el-GR" sz="2800" dirty="0" err="1">
                <a:latin typeface="Times New Roman" pitchFamily="16" charset="0"/>
              </a:rPr>
              <a:t>be</a:t>
            </a:r>
            <a:r>
              <a:rPr lang="el-GR" sz="2800" dirty="0">
                <a:latin typeface="Times New Roman" pitchFamily="16" charset="0"/>
              </a:rPr>
              <a:t> </a:t>
            </a:r>
            <a:r>
              <a:rPr lang="el-GR" sz="2800" dirty="0" err="1">
                <a:latin typeface="Times New Roman" pitchFamily="16" charset="0"/>
              </a:rPr>
              <a:t>abused</a:t>
            </a:r>
            <a:r>
              <a:rPr lang="el-GR" sz="2800" dirty="0">
                <a:latin typeface="Times New Roman" pitchFamily="16" charset="0"/>
              </a:rPr>
              <a:t>/</a:t>
            </a:r>
            <a:r>
              <a:rPr lang="el-GR" sz="2800" dirty="0" err="1">
                <a:latin typeface="Times New Roman" pitchFamily="16" charset="0"/>
              </a:rPr>
              <a:t>killed</a:t>
            </a:r>
            <a:r>
              <a:rPr lang="el-GR" sz="2800" dirty="0">
                <a:latin typeface="Times New Roman" pitchFamily="16" charset="0"/>
              </a:rPr>
              <a:t> </a:t>
            </a:r>
            <a:r>
              <a:rPr lang="el-GR" sz="2800" dirty="0" err="1">
                <a:latin typeface="Times New Roman" pitchFamily="16" charset="0"/>
              </a:rPr>
              <a:t>by</a:t>
            </a:r>
            <a:r>
              <a:rPr lang="el-GR" sz="2800" dirty="0">
                <a:latin typeface="Times New Roman" pitchFamily="16" charset="0"/>
              </a:rPr>
              <a:t> </a:t>
            </a:r>
            <a:r>
              <a:rPr lang="el-GR" sz="2800" dirty="0" err="1">
                <a:latin typeface="Times New Roman" pitchFamily="16" charset="0"/>
              </a:rPr>
              <a:t>non</a:t>
            </a:r>
            <a:r>
              <a:rPr lang="el-GR" sz="2800" dirty="0">
                <a:latin typeface="Times New Roman" pitchFamily="16" charset="0"/>
              </a:rPr>
              <a:t> </a:t>
            </a:r>
            <a:r>
              <a:rPr lang="el-GR" sz="2800" dirty="0" err="1">
                <a:latin typeface="Times New Roman" pitchFamily="16" charset="0"/>
              </a:rPr>
              <a:t>kin</a:t>
            </a:r>
            <a:endParaRPr lang="el-GR" sz="2800" dirty="0">
              <a:latin typeface="Times New Roman" pitchFamily="16" charset="0"/>
            </a:endParaRPr>
          </a:p>
        </p:txBody>
      </p:sp>
      <p:pic>
        <p:nvPicPr>
          <p:cNvPr id="43011" name="Picture 3"/>
          <p:cNvPicPr>
            <a:picLocks noChangeAspect="1" noChangeArrowheads="1"/>
          </p:cNvPicPr>
          <p:nvPr/>
        </p:nvPicPr>
        <p:blipFill>
          <a:blip r:embed="rId3" cstate="print"/>
          <a:srcRect/>
          <a:stretch>
            <a:fillRect/>
          </a:stretch>
        </p:blipFill>
        <p:spPr bwMode="auto">
          <a:xfrm>
            <a:off x="5760392" y="1835621"/>
            <a:ext cx="4140200" cy="5184775"/>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a:xfrm>
            <a:off x="503238" y="301625"/>
            <a:ext cx="9070975" cy="1262063"/>
          </a:xfrm>
          <a:ln/>
        </p:spPr>
        <p:txBody>
          <a:bodyPr tIns="38808"/>
          <a:lstStyle/>
          <a:p>
            <a:endParaRPr lang="el-GR"/>
          </a:p>
        </p:txBody>
      </p:sp>
      <p:sp>
        <p:nvSpPr>
          <p:cNvPr id="44034" name="Rectangle 2"/>
          <p:cNvSpPr>
            <a:spLocks noGrp="1" noChangeArrowheads="1"/>
          </p:cNvSpPr>
          <p:nvPr>
            <p:ph type="body" idx="1"/>
          </p:nvPr>
        </p:nvSpPr>
        <p:spPr>
          <a:xfrm>
            <a:off x="503238" y="1768475"/>
            <a:ext cx="9070975" cy="4989513"/>
          </a:xfrm>
          <a:ln/>
        </p:spPr>
        <p:txBody>
          <a:bodyPr/>
          <a:lstStyle/>
          <a:p>
            <a:pPr marL="431800" indent="-323850">
              <a:buClr>
                <a:srgbClr val="FFCC99"/>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a:solidFill>
                  <a:srgbClr val="FFFF00"/>
                </a:solidFill>
              </a:rPr>
              <a:t>Depression</a:t>
            </a:r>
            <a:r>
              <a:rPr lang="el-GR"/>
              <a:t> is thought to be related to social factors in </a:t>
            </a:r>
            <a:r>
              <a:rPr lang="el-GR">
                <a:solidFill>
                  <a:srgbClr val="FFFF00"/>
                </a:solidFill>
              </a:rPr>
              <a:t>relation to other human beings,</a:t>
            </a:r>
            <a:r>
              <a:rPr lang="el-GR"/>
              <a:t> whereas </a:t>
            </a:r>
            <a:r>
              <a:rPr lang="el-GR">
                <a:solidFill>
                  <a:srgbClr val="FF6600"/>
                </a:solidFill>
              </a:rPr>
              <a:t>anxiety</a:t>
            </a:r>
            <a:r>
              <a:rPr lang="el-GR"/>
              <a:t> is related partly to</a:t>
            </a:r>
            <a:r>
              <a:rPr lang="el-GR">
                <a:solidFill>
                  <a:srgbClr val="FF3333"/>
                </a:solidFill>
              </a:rPr>
              <a:t> social situations</a:t>
            </a:r>
            <a:r>
              <a:rPr lang="el-GR"/>
              <a:t> but also to non-social dangers. </a:t>
            </a:r>
          </a:p>
          <a:p>
            <a:pPr marL="431800" indent="-323850">
              <a:buClr>
                <a:srgbClr val="FFCC99"/>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a:solidFill>
                  <a:srgbClr val="FFCCCC"/>
                </a:solidFill>
              </a:rPr>
              <a:t>The strategies for dealing with human danger include submission, whereas this is not an appropriate response to non-human danger</a:t>
            </a:r>
            <a:r>
              <a:rPr lang="el-GR"/>
              <a:t>.</a:t>
            </a:r>
          </a:p>
          <a:p>
            <a:pPr marL="431800" indent="-323850">
              <a:buClr>
                <a:srgbClr val="FFCC99"/>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a:t> Anxiety is classically thought to be concerned with the threat of danger, whereas depression is thought to be the result of danger</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xfrm>
            <a:off x="503238" y="301625"/>
            <a:ext cx="9070975" cy="1262063"/>
          </a:xfrm>
          <a:ln/>
        </p:spPr>
        <p:txBody>
          <a:bodyPr tIns="38808"/>
          <a:lstStyle/>
          <a:p>
            <a:endParaRPr lang="el-GR"/>
          </a:p>
        </p:txBody>
      </p:sp>
      <p:sp>
        <p:nvSpPr>
          <p:cNvPr id="45058" name="Rectangle 2"/>
          <p:cNvSpPr>
            <a:spLocks noGrp="1" noChangeArrowheads="1"/>
          </p:cNvSpPr>
          <p:nvPr>
            <p:ph type="body" idx="1"/>
          </p:nvPr>
        </p:nvSpPr>
        <p:spPr>
          <a:xfrm>
            <a:off x="431800" y="1768475"/>
            <a:ext cx="4392613" cy="4989513"/>
          </a:xfrm>
          <a:ln/>
        </p:spPr>
        <p:txBody>
          <a:bodyPr tIns="22932"/>
          <a:lstStyle/>
          <a:p>
            <a:pPr marL="431800" indent="-323850">
              <a:buClr>
                <a:srgbClr val="FFCC99"/>
              </a:buClr>
              <a:buSzPct val="45000"/>
              <a:buFont typeface="Wingdings" charset="2"/>
              <a:buChar char=""/>
              <a:tabLst>
                <a:tab pos="723900" algn="l"/>
                <a:tab pos="1447800" algn="l"/>
                <a:tab pos="2171700" algn="l"/>
                <a:tab pos="2895600" algn="l"/>
                <a:tab pos="3619500" algn="l"/>
                <a:tab pos="4343400" algn="l"/>
              </a:tabLst>
            </a:pPr>
            <a:r>
              <a:rPr lang="el-GR" sz="2600"/>
              <a:t>Human competition is very different from animal competition, and</a:t>
            </a:r>
            <a:r>
              <a:rPr lang="el-GR" sz="2600">
                <a:solidFill>
                  <a:srgbClr val="FFFF00"/>
                </a:solidFill>
              </a:rPr>
              <a:t> most of the methods of competition do not involve face-to-face encounters with rivals</a:t>
            </a:r>
            <a:r>
              <a:rPr lang="el-GR" sz="2600"/>
              <a:t>. Moreover, success is achieved not by intimidating a rival, but by </a:t>
            </a:r>
            <a:r>
              <a:rPr lang="el-GR" sz="2600">
                <a:solidFill>
                  <a:srgbClr val="FF0000"/>
                </a:solidFill>
              </a:rPr>
              <a:t>attracting positive responses from other members of the group, resulting in prestige. </a:t>
            </a:r>
          </a:p>
        </p:txBody>
      </p:sp>
      <p:pic>
        <p:nvPicPr>
          <p:cNvPr id="45059" name="Picture 3"/>
          <p:cNvPicPr>
            <a:picLocks noChangeAspect="1" noChangeArrowheads="1"/>
          </p:cNvPicPr>
          <p:nvPr/>
        </p:nvPicPr>
        <p:blipFill>
          <a:blip r:embed="rId3" cstate="print"/>
          <a:srcRect/>
          <a:stretch>
            <a:fillRect/>
          </a:stretch>
        </p:blipFill>
        <p:spPr bwMode="auto">
          <a:xfrm>
            <a:off x="5040313" y="2303463"/>
            <a:ext cx="4679950" cy="3148012"/>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noChangeArrowheads="1"/>
          </p:cNvSpPr>
          <p:nvPr>
            <p:ph type="title"/>
          </p:nvPr>
        </p:nvSpPr>
        <p:spPr>
          <a:xfrm>
            <a:off x="503238" y="301625"/>
            <a:ext cx="9070975" cy="1262063"/>
          </a:xfrm>
          <a:ln/>
        </p:spPr>
        <p:txBody>
          <a:bodyPr tIns="28224"/>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a:t> SOCIAL ANXIETY DISORDER (SAD)</a:t>
            </a:r>
          </a:p>
        </p:txBody>
      </p:sp>
      <p:sp>
        <p:nvSpPr>
          <p:cNvPr id="46082" name="Rectangle 2"/>
          <p:cNvSpPr>
            <a:spLocks noGrp="1" noChangeArrowheads="1"/>
          </p:cNvSpPr>
          <p:nvPr>
            <p:ph type="body" idx="1"/>
          </p:nvPr>
        </p:nvSpPr>
        <p:spPr>
          <a:xfrm>
            <a:off x="503238" y="1768475"/>
            <a:ext cx="6408737" cy="5194300"/>
          </a:xfrm>
          <a:ln/>
        </p:spPr>
        <p:txBody>
          <a:bodyPr tIns="21168"/>
          <a:lstStyle/>
          <a:p>
            <a:pPr marL="431800" indent="-323850">
              <a:buClr>
                <a:srgbClr val="FFCC99"/>
              </a:buClr>
              <a:buSzPct val="45000"/>
              <a:buFont typeface="Wingdings" charset="2"/>
              <a:buChar char=""/>
              <a:tabLst>
                <a:tab pos="723900" algn="l"/>
                <a:tab pos="1447800" algn="l"/>
                <a:tab pos="2171700" algn="l"/>
                <a:tab pos="2895600" algn="l"/>
                <a:tab pos="3619500" algn="l"/>
                <a:tab pos="4343400" algn="l"/>
                <a:tab pos="5067300" algn="l"/>
                <a:tab pos="5791200" algn="l"/>
              </a:tabLst>
            </a:pPr>
            <a:r>
              <a:rPr lang="el-GR" sz="2400" dirty="0" err="1"/>
              <a:t>Social</a:t>
            </a:r>
            <a:r>
              <a:rPr lang="el-GR" sz="2400" dirty="0"/>
              <a:t> </a:t>
            </a:r>
            <a:r>
              <a:rPr lang="el-GR" sz="2400" dirty="0" err="1"/>
              <a:t>anxiety</a:t>
            </a:r>
            <a:r>
              <a:rPr lang="el-GR" sz="2400" dirty="0"/>
              <a:t> </a:t>
            </a:r>
            <a:r>
              <a:rPr lang="el-GR" sz="2400" dirty="0" err="1"/>
              <a:t>disorder</a:t>
            </a:r>
            <a:r>
              <a:rPr lang="el-GR" sz="2400" dirty="0"/>
              <a:t> (SAD) </a:t>
            </a:r>
            <a:r>
              <a:rPr lang="el-GR" sz="2400" dirty="0" err="1"/>
              <a:t>is</a:t>
            </a:r>
            <a:r>
              <a:rPr lang="el-GR" sz="2400" dirty="0"/>
              <a:t> </a:t>
            </a:r>
            <a:r>
              <a:rPr lang="el-GR" sz="2400" dirty="0" err="1"/>
              <a:t>an</a:t>
            </a:r>
            <a:r>
              <a:rPr lang="el-GR" sz="2400" dirty="0"/>
              <a:t> </a:t>
            </a:r>
            <a:r>
              <a:rPr lang="el-GR" sz="2400" dirty="0" err="1"/>
              <a:t>exaggeration</a:t>
            </a:r>
            <a:r>
              <a:rPr lang="el-GR" sz="2400" dirty="0"/>
              <a:t> </a:t>
            </a:r>
            <a:r>
              <a:rPr lang="el-GR" sz="2400" dirty="0" err="1"/>
              <a:t>of</a:t>
            </a:r>
            <a:r>
              <a:rPr lang="el-GR" sz="2400" dirty="0"/>
              <a:t> </a:t>
            </a:r>
            <a:r>
              <a:rPr lang="el-GR" sz="2400" dirty="0" err="1"/>
              <a:t>the</a:t>
            </a:r>
            <a:r>
              <a:rPr lang="el-GR" sz="2400" dirty="0"/>
              <a:t> </a:t>
            </a:r>
            <a:r>
              <a:rPr lang="el-GR" sz="2400" dirty="0" err="1"/>
              <a:t>normal</a:t>
            </a:r>
            <a:r>
              <a:rPr lang="el-GR" sz="2400" dirty="0"/>
              <a:t> </a:t>
            </a:r>
            <a:r>
              <a:rPr lang="el-GR" sz="2400" dirty="0" err="1"/>
              <a:t>submissive</a:t>
            </a:r>
            <a:r>
              <a:rPr lang="el-GR" sz="2400" dirty="0"/>
              <a:t> </a:t>
            </a:r>
            <a:r>
              <a:rPr lang="el-GR" sz="2400" dirty="0" err="1"/>
              <a:t>or</a:t>
            </a:r>
            <a:r>
              <a:rPr lang="el-GR" sz="2400" dirty="0"/>
              <a:t> </a:t>
            </a:r>
            <a:r>
              <a:rPr lang="el-GR" sz="2400" dirty="0" err="1"/>
              <a:t>appeasement</a:t>
            </a:r>
            <a:r>
              <a:rPr lang="el-GR" sz="2400" dirty="0"/>
              <a:t> </a:t>
            </a:r>
            <a:r>
              <a:rPr lang="el-GR" sz="2400" dirty="0" err="1"/>
              <a:t>display</a:t>
            </a:r>
            <a:r>
              <a:rPr lang="el-GR" sz="2400" dirty="0"/>
              <a:t> </a:t>
            </a:r>
            <a:r>
              <a:rPr lang="el-GR" sz="2400" dirty="0" err="1"/>
              <a:t>which</a:t>
            </a:r>
            <a:r>
              <a:rPr lang="el-GR" sz="2400" dirty="0"/>
              <a:t> </a:t>
            </a:r>
            <a:r>
              <a:rPr lang="el-GR" sz="2400" dirty="0" err="1"/>
              <a:t>people</a:t>
            </a:r>
            <a:r>
              <a:rPr lang="el-GR" sz="2400" dirty="0"/>
              <a:t> </a:t>
            </a:r>
            <a:r>
              <a:rPr lang="el-GR" sz="2400" dirty="0" err="1"/>
              <a:t>make</a:t>
            </a:r>
            <a:r>
              <a:rPr lang="el-GR" sz="2400" dirty="0"/>
              <a:t> </a:t>
            </a:r>
            <a:r>
              <a:rPr lang="el-GR" sz="2400" dirty="0" err="1"/>
              <a:t>to</a:t>
            </a:r>
            <a:r>
              <a:rPr lang="el-GR" sz="2400" dirty="0"/>
              <a:t> </a:t>
            </a:r>
            <a:r>
              <a:rPr lang="el-GR" sz="2400" dirty="0" err="1"/>
              <a:t>more</a:t>
            </a:r>
            <a:r>
              <a:rPr lang="el-GR" sz="2400" dirty="0"/>
              <a:t> </a:t>
            </a:r>
            <a:r>
              <a:rPr lang="el-GR" sz="2400" dirty="0" err="1"/>
              <a:t>powerful</a:t>
            </a:r>
            <a:r>
              <a:rPr lang="el-GR" sz="2400" dirty="0"/>
              <a:t> </a:t>
            </a:r>
            <a:r>
              <a:rPr lang="el-GR" sz="2400" dirty="0" err="1"/>
              <a:t>individuals</a:t>
            </a:r>
            <a:r>
              <a:rPr lang="el-GR" sz="2400" dirty="0"/>
              <a:t> </a:t>
            </a:r>
            <a:r>
              <a:rPr lang="el-GR" sz="2400" dirty="0" err="1"/>
              <a:t>or</a:t>
            </a:r>
            <a:r>
              <a:rPr lang="el-GR" sz="2400" dirty="0"/>
              <a:t> </a:t>
            </a:r>
            <a:r>
              <a:rPr lang="el-GR" sz="2400" dirty="0" err="1"/>
              <a:t>to</a:t>
            </a:r>
            <a:r>
              <a:rPr lang="el-GR" sz="2400" dirty="0"/>
              <a:t> a </a:t>
            </a:r>
            <a:r>
              <a:rPr lang="el-GR" sz="2400" dirty="0" err="1"/>
              <a:t>disapproving</a:t>
            </a:r>
            <a:r>
              <a:rPr lang="el-GR" sz="2400" dirty="0"/>
              <a:t> </a:t>
            </a:r>
            <a:r>
              <a:rPr lang="el-GR" sz="2400" dirty="0" err="1" smtClean="0"/>
              <a:t>group</a:t>
            </a:r>
            <a:endParaRPr lang="el-GR" sz="2400" dirty="0"/>
          </a:p>
          <a:p>
            <a:pPr marL="431800" indent="-323850">
              <a:buClr>
                <a:srgbClr val="FFCC99"/>
              </a:buClr>
              <a:buSzPct val="45000"/>
              <a:buFont typeface="Wingdings" charset="2"/>
              <a:buChar char=""/>
              <a:tabLst>
                <a:tab pos="723900" algn="l"/>
                <a:tab pos="1447800" algn="l"/>
                <a:tab pos="2171700" algn="l"/>
                <a:tab pos="2895600" algn="l"/>
                <a:tab pos="3619500" algn="l"/>
                <a:tab pos="4343400" algn="l"/>
                <a:tab pos="5067300" algn="l"/>
                <a:tab pos="5791200" algn="l"/>
              </a:tabLst>
            </a:pPr>
            <a:r>
              <a:rPr lang="el-GR" sz="2400" dirty="0"/>
              <a:t>SAD </a:t>
            </a:r>
            <a:r>
              <a:rPr lang="el-GR" sz="2400" dirty="0" err="1"/>
              <a:t>is</a:t>
            </a:r>
            <a:r>
              <a:rPr lang="el-GR" sz="2400" dirty="0"/>
              <a:t> </a:t>
            </a:r>
            <a:r>
              <a:rPr lang="el-GR" sz="2400" dirty="0" err="1"/>
              <a:t>an</a:t>
            </a:r>
            <a:r>
              <a:rPr lang="el-GR" sz="2400" dirty="0"/>
              <a:t> </a:t>
            </a:r>
            <a:r>
              <a:rPr lang="el-GR" sz="2400" dirty="0" err="1"/>
              <a:t>excessive</a:t>
            </a:r>
            <a:r>
              <a:rPr lang="el-GR" sz="2400" dirty="0"/>
              <a:t> </a:t>
            </a:r>
            <a:r>
              <a:rPr lang="el-GR" sz="2400" dirty="0" err="1"/>
              <a:t>fear</a:t>
            </a:r>
            <a:r>
              <a:rPr lang="el-GR" sz="2400" dirty="0"/>
              <a:t> </a:t>
            </a:r>
            <a:r>
              <a:rPr lang="el-GR" sz="2400" dirty="0" err="1"/>
              <a:t>of</a:t>
            </a:r>
            <a:r>
              <a:rPr lang="el-GR" sz="2400" dirty="0"/>
              <a:t> </a:t>
            </a:r>
            <a:r>
              <a:rPr lang="el-GR" sz="2400" dirty="0" err="1"/>
              <a:t>humiliating</a:t>
            </a:r>
            <a:r>
              <a:rPr lang="el-GR" sz="2400" dirty="0"/>
              <a:t> </a:t>
            </a:r>
            <a:r>
              <a:rPr lang="el-GR" sz="2400" dirty="0" err="1"/>
              <a:t>or</a:t>
            </a:r>
            <a:r>
              <a:rPr lang="el-GR" sz="2400" dirty="0"/>
              <a:t> </a:t>
            </a:r>
            <a:r>
              <a:rPr lang="el-GR" sz="2400" dirty="0" err="1"/>
              <a:t>embarrassing</a:t>
            </a:r>
            <a:r>
              <a:rPr lang="el-GR" sz="2400" dirty="0"/>
              <a:t> </a:t>
            </a:r>
            <a:r>
              <a:rPr lang="el-GR" sz="2400" dirty="0" err="1"/>
              <a:t>oneself</a:t>
            </a:r>
            <a:r>
              <a:rPr lang="el-GR" sz="2400" dirty="0"/>
              <a:t> </a:t>
            </a:r>
            <a:r>
              <a:rPr lang="el-GR" sz="2400" dirty="0" err="1"/>
              <a:t>while</a:t>
            </a:r>
            <a:r>
              <a:rPr lang="el-GR" sz="2400" dirty="0"/>
              <a:t> </a:t>
            </a:r>
            <a:r>
              <a:rPr lang="el-GR" sz="2400" dirty="0" err="1"/>
              <a:t>being</a:t>
            </a:r>
            <a:r>
              <a:rPr lang="el-GR" sz="2400" dirty="0"/>
              <a:t> </a:t>
            </a:r>
            <a:r>
              <a:rPr lang="el-GR" sz="2400" dirty="0" err="1"/>
              <a:t>exposed</a:t>
            </a:r>
            <a:r>
              <a:rPr lang="el-GR" sz="2400" dirty="0"/>
              <a:t> </a:t>
            </a:r>
            <a:r>
              <a:rPr lang="el-GR" sz="2400" dirty="0" err="1"/>
              <a:t>to</a:t>
            </a:r>
            <a:r>
              <a:rPr lang="el-GR" sz="2400" dirty="0"/>
              <a:t> </a:t>
            </a:r>
            <a:r>
              <a:rPr lang="el-GR" sz="2400" dirty="0" err="1"/>
              <a:t>public</a:t>
            </a:r>
            <a:r>
              <a:rPr lang="el-GR" sz="2400" dirty="0"/>
              <a:t> </a:t>
            </a:r>
            <a:r>
              <a:rPr lang="el-GR" sz="2400" dirty="0" err="1"/>
              <a:t>scrutiny</a:t>
            </a:r>
            <a:r>
              <a:rPr lang="el-GR" sz="2400" dirty="0"/>
              <a:t> </a:t>
            </a:r>
            <a:r>
              <a:rPr lang="el-GR" sz="2400" dirty="0" err="1"/>
              <a:t>or</a:t>
            </a:r>
            <a:r>
              <a:rPr lang="el-GR" sz="2400" dirty="0"/>
              <a:t> </a:t>
            </a:r>
            <a:r>
              <a:rPr lang="el-GR" sz="2400" dirty="0" err="1"/>
              <a:t>to</a:t>
            </a:r>
            <a:r>
              <a:rPr lang="el-GR" sz="2400" dirty="0"/>
              <a:t> </a:t>
            </a:r>
            <a:r>
              <a:rPr lang="el-GR" sz="2400" dirty="0" err="1"/>
              <a:t>unfamiliar</a:t>
            </a:r>
            <a:r>
              <a:rPr lang="el-GR" sz="2400" dirty="0"/>
              <a:t> </a:t>
            </a:r>
            <a:r>
              <a:rPr lang="el-GR" sz="2400" dirty="0" err="1"/>
              <a:t>people</a:t>
            </a:r>
            <a:r>
              <a:rPr lang="el-GR" sz="2400" dirty="0"/>
              <a:t>, </a:t>
            </a:r>
            <a:r>
              <a:rPr lang="el-GR" sz="2400" dirty="0" err="1"/>
              <a:t>resulting</a:t>
            </a:r>
            <a:r>
              <a:rPr lang="el-GR" sz="2400" dirty="0"/>
              <a:t> </a:t>
            </a:r>
            <a:r>
              <a:rPr lang="el-GR" sz="2400" dirty="0" err="1"/>
              <a:t>in</a:t>
            </a:r>
            <a:r>
              <a:rPr lang="el-GR" sz="2400" dirty="0"/>
              <a:t> </a:t>
            </a:r>
            <a:r>
              <a:rPr lang="el-GR" sz="2400" dirty="0" err="1"/>
              <a:t>intense</a:t>
            </a:r>
            <a:r>
              <a:rPr lang="el-GR" sz="2400" dirty="0"/>
              <a:t> </a:t>
            </a:r>
            <a:r>
              <a:rPr lang="el-GR" sz="2400" dirty="0" err="1"/>
              <a:t>anxiety</a:t>
            </a:r>
            <a:r>
              <a:rPr lang="el-GR" sz="2400" dirty="0"/>
              <a:t> </a:t>
            </a:r>
            <a:r>
              <a:rPr lang="el-GR" sz="2400" dirty="0" err="1"/>
              <a:t>upon</a:t>
            </a:r>
            <a:r>
              <a:rPr lang="el-GR" sz="2400" dirty="0"/>
              <a:t> </a:t>
            </a:r>
            <a:r>
              <a:rPr lang="el-GR" sz="2400" dirty="0" err="1"/>
              <a:t>exposure</a:t>
            </a:r>
            <a:r>
              <a:rPr lang="el-GR" sz="2400" dirty="0"/>
              <a:t> </a:t>
            </a:r>
            <a:r>
              <a:rPr lang="el-GR" sz="2400" dirty="0" err="1"/>
              <a:t>to</a:t>
            </a:r>
            <a:r>
              <a:rPr lang="el-GR" sz="2400" dirty="0"/>
              <a:t> </a:t>
            </a:r>
            <a:r>
              <a:rPr lang="el-GR" sz="2400" dirty="0" err="1"/>
              <a:t>social</a:t>
            </a:r>
            <a:r>
              <a:rPr lang="el-GR" sz="2400" dirty="0"/>
              <a:t> </a:t>
            </a:r>
            <a:r>
              <a:rPr lang="el-GR" sz="2400" dirty="0" err="1"/>
              <a:t>performance</a:t>
            </a:r>
            <a:r>
              <a:rPr lang="el-GR" sz="2400" dirty="0"/>
              <a:t> </a:t>
            </a:r>
            <a:r>
              <a:rPr lang="el-GR" sz="2400" dirty="0" err="1" smtClean="0"/>
              <a:t>situations</a:t>
            </a:r>
            <a:endParaRPr lang="el-GR" dirty="0"/>
          </a:p>
        </p:txBody>
      </p:sp>
      <p:pic>
        <p:nvPicPr>
          <p:cNvPr id="46083" name="Picture 3"/>
          <p:cNvPicPr>
            <a:picLocks noChangeAspect="1" noChangeArrowheads="1"/>
          </p:cNvPicPr>
          <p:nvPr/>
        </p:nvPicPr>
        <p:blipFill>
          <a:blip r:embed="rId3" cstate="print"/>
          <a:srcRect/>
          <a:stretch>
            <a:fillRect/>
          </a:stretch>
        </p:blipFill>
        <p:spPr bwMode="auto">
          <a:xfrm>
            <a:off x="7027863" y="2447925"/>
            <a:ext cx="2836862" cy="2663825"/>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a:xfrm>
            <a:off x="503238" y="301625"/>
            <a:ext cx="9070975" cy="1262063"/>
          </a:xfrm>
          <a:ln/>
        </p:spPr>
        <p:txBody>
          <a:bodyPr tIns="38808"/>
          <a:lstStyle/>
          <a:p>
            <a:endParaRPr lang="el-GR"/>
          </a:p>
        </p:txBody>
      </p:sp>
      <p:sp>
        <p:nvSpPr>
          <p:cNvPr id="47106" name="Rectangle 2"/>
          <p:cNvSpPr>
            <a:spLocks noGrp="1" noChangeArrowheads="1"/>
          </p:cNvSpPr>
          <p:nvPr>
            <p:ph type="body" idx="1"/>
          </p:nvPr>
        </p:nvSpPr>
        <p:spPr>
          <a:xfrm>
            <a:off x="503238" y="1768475"/>
            <a:ext cx="3959225" cy="5373688"/>
          </a:xfrm>
          <a:ln/>
        </p:spPr>
        <p:txBody>
          <a:bodyPr tIns="12600"/>
          <a:lstStyle/>
          <a:p>
            <a:pPr marL="431800" indent="-323850">
              <a:lnSpc>
                <a:spcPct val="95000"/>
              </a:lnSpc>
              <a:buClr>
                <a:srgbClr val="FFCC99"/>
              </a:buClr>
              <a:buSzPct val="45000"/>
              <a:buFont typeface="Wingdings" charset="2"/>
              <a:buChar char=""/>
              <a:tabLst>
                <a:tab pos="723900" algn="l"/>
                <a:tab pos="1447800" algn="l"/>
                <a:tab pos="2171700" algn="l"/>
                <a:tab pos="2895600" algn="l"/>
                <a:tab pos="3619500" algn="l"/>
              </a:tabLst>
            </a:pPr>
            <a:r>
              <a:rPr lang="el-GR" sz="2000" dirty="0" err="1">
                <a:latin typeface="Times New Roman" pitchFamily="16" charset="0"/>
              </a:rPr>
              <a:t>Feared</a:t>
            </a:r>
            <a:r>
              <a:rPr lang="el-GR" sz="2000" dirty="0">
                <a:latin typeface="Times New Roman" pitchFamily="16" charset="0"/>
              </a:rPr>
              <a:t> </a:t>
            </a:r>
            <a:r>
              <a:rPr lang="el-GR" sz="2000" dirty="0" err="1">
                <a:latin typeface="Times New Roman" pitchFamily="16" charset="0"/>
              </a:rPr>
              <a:t>social</a:t>
            </a:r>
            <a:r>
              <a:rPr lang="el-GR" sz="2000" dirty="0">
                <a:latin typeface="Times New Roman" pitchFamily="16" charset="0"/>
              </a:rPr>
              <a:t> </a:t>
            </a:r>
            <a:r>
              <a:rPr lang="el-GR" sz="2000" dirty="0" err="1">
                <a:latin typeface="Times New Roman" pitchFamily="16" charset="0"/>
              </a:rPr>
              <a:t>situations</a:t>
            </a:r>
            <a:r>
              <a:rPr lang="el-GR" sz="2000" dirty="0">
                <a:latin typeface="Times New Roman" pitchFamily="16" charset="0"/>
              </a:rPr>
              <a:t> </a:t>
            </a:r>
            <a:r>
              <a:rPr lang="el-GR" sz="2000" dirty="0" err="1">
                <a:latin typeface="Times New Roman" pitchFamily="16" charset="0"/>
              </a:rPr>
              <a:t>are</a:t>
            </a:r>
            <a:r>
              <a:rPr lang="el-GR" sz="2000" dirty="0">
                <a:latin typeface="Times New Roman" pitchFamily="16" charset="0"/>
              </a:rPr>
              <a:t> </a:t>
            </a:r>
            <a:r>
              <a:rPr lang="el-GR" sz="2000" dirty="0" err="1">
                <a:latin typeface="Times New Roman" pitchFamily="16" charset="0"/>
              </a:rPr>
              <a:t>either</a:t>
            </a:r>
            <a:r>
              <a:rPr lang="el-GR" sz="2000" dirty="0">
                <a:latin typeface="Times New Roman" pitchFamily="16" charset="0"/>
              </a:rPr>
              <a:t> </a:t>
            </a:r>
            <a:r>
              <a:rPr lang="el-GR" sz="2000" dirty="0" err="1">
                <a:latin typeface="Times New Roman" pitchFamily="16" charset="0"/>
              </a:rPr>
              <a:t>avoided</a:t>
            </a:r>
            <a:r>
              <a:rPr lang="el-GR" sz="2000" dirty="0">
                <a:latin typeface="Times New Roman" pitchFamily="16" charset="0"/>
              </a:rPr>
              <a:t> </a:t>
            </a:r>
            <a:r>
              <a:rPr lang="el-GR" sz="2000" dirty="0" err="1">
                <a:latin typeface="Times New Roman" pitchFamily="16" charset="0"/>
              </a:rPr>
              <a:t>as</a:t>
            </a:r>
            <a:r>
              <a:rPr lang="el-GR" sz="2000" dirty="0">
                <a:latin typeface="Times New Roman" pitchFamily="16" charset="0"/>
              </a:rPr>
              <a:t> </a:t>
            </a:r>
            <a:r>
              <a:rPr lang="el-GR" sz="2000" dirty="0" err="1">
                <a:latin typeface="Times New Roman" pitchFamily="16" charset="0"/>
              </a:rPr>
              <a:t>much</a:t>
            </a:r>
            <a:r>
              <a:rPr lang="el-GR" sz="2000" dirty="0">
                <a:latin typeface="Times New Roman" pitchFamily="16" charset="0"/>
              </a:rPr>
              <a:t> </a:t>
            </a:r>
            <a:r>
              <a:rPr lang="el-GR" sz="2000" dirty="0" err="1">
                <a:latin typeface="Times New Roman" pitchFamily="16" charset="0"/>
              </a:rPr>
              <a:t>as</a:t>
            </a:r>
            <a:r>
              <a:rPr lang="el-GR" sz="2000" dirty="0">
                <a:latin typeface="Times New Roman" pitchFamily="16" charset="0"/>
              </a:rPr>
              <a:t> </a:t>
            </a:r>
            <a:r>
              <a:rPr lang="el-GR" sz="2000" dirty="0" err="1">
                <a:latin typeface="Times New Roman" pitchFamily="16" charset="0"/>
              </a:rPr>
              <a:t>possible</a:t>
            </a:r>
            <a:r>
              <a:rPr lang="el-GR" sz="2000" dirty="0">
                <a:latin typeface="Times New Roman" pitchFamily="16" charset="0"/>
              </a:rPr>
              <a:t> </a:t>
            </a:r>
            <a:r>
              <a:rPr lang="el-GR" sz="2000" dirty="0" err="1">
                <a:latin typeface="Times New Roman" pitchFamily="16" charset="0"/>
              </a:rPr>
              <a:t>or</a:t>
            </a:r>
            <a:r>
              <a:rPr lang="el-GR" sz="2000" dirty="0">
                <a:latin typeface="Times New Roman" pitchFamily="16" charset="0"/>
              </a:rPr>
              <a:t> </a:t>
            </a:r>
            <a:r>
              <a:rPr lang="el-GR" sz="2000" dirty="0" err="1">
                <a:latin typeface="Times New Roman" pitchFamily="16" charset="0"/>
              </a:rPr>
              <a:t>create</a:t>
            </a:r>
            <a:r>
              <a:rPr lang="el-GR" sz="2000" dirty="0">
                <a:latin typeface="Times New Roman" pitchFamily="16" charset="0"/>
              </a:rPr>
              <a:t> </a:t>
            </a:r>
            <a:r>
              <a:rPr lang="el-GR" sz="2000" dirty="0" err="1">
                <a:latin typeface="Times New Roman" pitchFamily="16" charset="0"/>
              </a:rPr>
              <a:t>significant</a:t>
            </a:r>
            <a:r>
              <a:rPr lang="el-GR" sz="2000" dirty="0">
                <a:latin typeface="Times New Roman" pitchFamily="16" charset="0"/>
              </a:rPr>
              <a:t> </a:t>
            </a:r>
            <a:r>
              <a:rPr lang="el-GR" sz="2000" dirty="0" err="1">
                <a:latin typeface="Times New Roman" pitchFamily="16" charset="0"/>
              </a:rPr>
              <a:t>distress</a:t>
            </a:r>
            <a:r>
              <a:rPr lang="el-GR" sz="2000" dirty="0">
                <a:latin typeface="Times New Roman" pitchFamily="16" charset="0"/>
              </a:rPr>
              <a:t>. </a:t>
            </a:r>
            <a:r>
              <a:rPr lang="el-GR" sz="2000" dirty="0" err="1">
                <a:latin typeface="Times New Roman" pitchFamily="16" charset="0"/>
              </a:rPr>
              <a:t>Physical</a:t>
            </a:r>
            <a:r>
              <a:rPr lang="el-GR" sz="2000" dirty="0">
                <a:latin typeface="Times New Roman" pitchFamily="16" charset="0"/>
              </a:rPr>
              <a:t> </a:t>
            </a:r>
            <a:r>
              <a:rPr lang="el-GR" sz="2000" dirty="0" err="1">
                <a:latin typeface="Times New Roman" pitchFamily="16" charset="0"/>
              </a:rPr>
              <a:t>manifestations</a:t>
            </a:r>
            <a:r>
              <a:rPr lang="el-GR" sz="2000" dirty="0">
                <a:latin typeface="Times New Roman" pitchFamily="16" charset="0"/>
              </a:rPr>
              <a:t> </a:t>
            </a:r>
            <a:r>
              <a:rPr lang="el-GR" sz="2000" dirty="0" err="1">
                <a:latin typeface="Times New Roman" pitchFamily="16" charset="0"/>
              </a:rPr>
              <a:t>of</a:t>
            </a:r>
            <a:r>
              <a:rPr lang="el-GR" sz="2000" dirty="0">
                <a:latin typeface="Times New Roman" pitchFamily="16" charset="0"/>
              </a:rPr>
              <a:t> </a:t>
            </a:r>
            <a:r>
              <a:rPr lang="el-GR" sz="2000" dirty="0" err="1">
                <a:latin typeface="Times New Roman" pitchFamily="16" charset="0"/>
              </a:rPr>
              <a:t>anxiety</a:t>
            </a:r>
            <a:r>
              <a:rPr lang="el-GR" sz="2000" dirty="0">
                <a:latin typeface="Times New Roman" pitchFamily="16" charset="0"/>
              </a:rPr>
              <a:t> </a:t>
            </a:r>
            <a:r>
              <a:rPr lang="el-GR" sz="2000" dirty="0" err="1">
                <a:latin typeface="Times New Roman" pitchFamily="16" charset="0"/>
              </a:rPr>
              <a:t>in</a:t>
            </a:r>
            <a:r>
              <a:rPr lang="el-GR" sz="2000" dirty="0">
                <a:latin typeface="Times New Roman" pitchFamily="16" charset="0"/>
              </a:rPr>
              <a:t> </a:t>
            </a:r>
            <a:r>
              <a:rPr lang="el-GR" sz="2000" dirty="0" err="1">
                <a:latin typeface="Times New Roman" pitchFamily="16" charset="0"/>
              </a:rPr>
              <a:t>the</a:t>
            </a:r>
            <a:r>
              <a:rPr lang="el-GR" sz="2000" dirty="0">
                <a:latin typeface="Times New Roman" pitchFamily="16" charset="0"/>
              </a:rPr>
              <a:t> </a:t>
            </a:r>
            <a:r>
              <a:rPr lang="el-GR" sz="2000" dirty="0" err="1">
                <a:latin typeface="Times New Roman" pitchFamily="16" charset="0"/>
              </a:rPr>
              <a:t>feared</a:t>
            </a:r>
            <a:r>
              <a:rPr lang="el-GR" sz="2000" dirty="0">
                <a:latin typeface="Times New Roman" pitchFamily="16" charset="0"/>
              </a:rPr>
              <a:t> </a:t>
            </a:r>
            <a:r>
              <a:rPr lang="el-GR" sz="2000" dirty="0" err="1">
                <a:latin typeface="Times New Roman" pitchFamily="16" charset="0"/>
              </a:rPr>
              <a:t>situations</a:t>
            </a:r>
            <a:r>
              <a:rPr lang="el-GR" sz="2000" dirty="0">
                <a:latin typeface="Times New Roman" pitchFamily="16" charset="0"/>
              </a:rPr>
              <a:t> </a:t>
            </a:r>
            <a:r>
              <a:rPr lang="el-GR" sz="2000" dirty="0" err="1">
                <a:latin typeface="Times New Roman" pitchFamily="16" charset="0"/>
              </a:rPr>
              <a:t>include</a:t>
            </a:r>
            <a:r>
              <a:rPr lang="el-GR" sz="2000" dirty="0">
                <a:latin typeface="Times New Roman" pitchFamily="16" charset="0"/>
              </a:rPr>
              <a:t> a </a:t>
            </a:r>
            <a:r>
              <a:rPr lang="el-GR" sz="2000" dirty="0" err="1">
                <a:latin typeface="Times New Roman" pitchFamily="16" charset="0"/>
              </a:rPr>
              <a:t>shaky</a:t>
            </a:r>
            <a:r>
              <a:rPr lang="el-GR" sz="2000" dirty="0">
                <a:latin typeface="Times New Roman" pitchFamily="16" charset="0"/>
              </a:rPr>
              <a:t> </a:t>
            </a:r>
            <a:r>
              <a:rPr lang="el-GR" sz="2000" dirty="0" err="1">
                <a:latin typeface="Times New Roman" pitchFamily="16" charset="0"/>
              </a:rPr>
              <a:t>voice</a:t>
            </a:r>
            <a:r>
              <a:rPr lang="el-GR" sz="2000" dirty="0">
                <a:latin typeface="Times New Roman" pitchFamily="16" charset="0"/>
              </a:rPr>
              <a:t>, </a:t>
            </a:r>
            <a:r>
              <a:rPr lang="el-GR" sz="2000" dirty="0" err="1">
                <a:latin typeface="Times New Roman" pitchFamily="16" charset="0"/>
              </a:rPr>
              <a:t>clammy</a:t>
            </a:r>
            <a:r>
              <a:rPr lang="el-GR" sz="2000" dirty="0">
                <a:latin typeface="Times New Roman" pitchFamily="16" charset="0"/>
              </a:rPr>
              <a:t> </a:t>
            </a:r>
            <a:r>
              <a:rPr lang="el-GR" sz="2000" dirty="0" err="1">
                <a:latin typeface="Times New Roman" pitchFamily="16" charset="0"/>
              </a:rPr>
              <a:t>hands</a:t>
            </a:r>
            <a:r>
              <a:rPr lang="el-GR" sz="2000" dirty="0">
                <a:latin typeface="Times New Roman" pitchFamily="16" charset="0"/>
              </a:rPr>
              <a:t>, </a:t>
            </a:r>
            <a:r>
              <a:rPr lang="el-GR" sz="2000" dirty="0" err="1">
                <a:latin typeface="Times New Roman" pitchFamily="16" charset="0"/>
              </a:rPr>
              <a:t>tremors</a:t>
            </a:r>
            <a:r>
              <a:rPr lang="el-GR" sz="2000" dirty="0">
                <a:latin typeface="Times New Roman" pitchFamily="16" charset="0"/>
              </a:rPr>
              <a:t> </a:t>
            </a:r>
            <a:r>
              <a:rPr lang="el-GR" sz="2000" dirty="0" err="1">
                <a:latin typeface="Times New Roman" pitchFamily="16" charset="0"/>
              </a:rPr>
              <a:t>and</a:t>
            </a:r>
            <a:r>
              <a:rPr lang="el-GR" sz="2000" dirty="0">
                <a:latin typeface="Times New Roman" pitchFamily="16" charset="0"/>
              </a:rPr>
              <a:t> </a:t>
            </a:r>
            <a:r>
              <a:rPr lang="el-GR" sz="2000" dirty="0" err="1" smtClean="0">
                <a:latin typeface="Times New Roman" pitchFamily="16" charset="0"/>
              </a:rPr>
              <a:t>blushing</a:t>
            </a:r>
            <a:endParaRPr lang="el-GR" sz="2000" dirty="0">
              <a:latin typeface="Times New Roman" pitchFamily="16" charset="0"/>
            </a:endParaRPr>
          </a:p>
          <a:p>
            <a:pPr marL="431800" indent="-323850">
              <a:lnSpc>
                <a:spcPct val="95000"/>
              </a:lnSpc>
              <a:buClr>
                <a:srgbClr val="FFCC99"/>
              </a:buClr>
              <a:buSzPct val="45000"/>
              <a:buFont typeface="Wingdings" charset="2"/>
              <a:buNone/>
              <a:tabLst>
                <a:tab pos="723900" algn="l"/>
                <a:tab pos="1447800" algn="l"/>
                <a:tab pos="2171700" algn="l"/>
                <a:tab pos="2895600" algn="l"/>
                <a:tab pos="3619500" algn="l"/>
              </a:tabLst>
            </a:pPr>
            <a:endParaRPr lang="el-GR" sz="2000" dirty="0">
              <a:latin typeface="Times New Roman" pitchFamily="16" charset="0"/>
            </a:endParaRPr>
          </a:p>
          <a:p>
            <a:pPr marL="431800" indent="-323850">
              <a:lnSpc>
                <a:spcPct val="95000"/>
              </a:lnSpc>
              <a:buClr>
                <a:srgbClr val="FFCC99"/>
              </a:buClr>
              <a:buSzPct val="45000"/>
              <a:buFont typeface="Wingdings" charset="2"/>
              <a:buChar char=""/>
              <a:tabLst>
                <a:tab pos="723900" algn="l"/>
                <a:tab pos="1447800" algn="l"/>
                <a:tab pos="2171700" algn="l"/>
                <a:tab pos="2895600" algn="l"/>
                <a:tab pos="3619500" algn="l"/>
              </a:tabLst>
            </a:pPr>
            <a:r>
              <a:rPr lang="el-GR" sz="2000" dirty="0" err="1">
                <a:latin typeface="Times New Roman" pitchFamily="16" charset="0"/>
              </a:rPr>
              <a:t>From</a:t>
            </a:r>
            <a:r>
              <a:rPr lang="el-GR" sz="2000" dirty="0">
                <a:latin typeface="Times New Roman" pitchFamily="16" charset="0"/>
              </a:rPr>
              <a:t> </a:t>
            </a:r>
            <a:r>
              <a:rPr lang="el-GR" sz="2000" dirty="0" err="1">
                <a:latin typeface="Times New Roman" pitchFamily="16" charset="0"/>
              </a:rPr>
              <a:t>an</a:t>
            </a:r>
            <a:r>
              <a:rPr lang="el-GR" sz="2000" dirty="0">
                <a:latin typeface="Times New Roman" pitchFamily="16" charset="0"/>
              </a:rPr>
              <a:t> </a:t>
            </a:r>
            <a:r>
              <a:rPr lang="el-GR" sz="2000" dirty="0" err="1">
                <a:latin typeface="Times New Roman" pitchFamily="16" charset="0"/>
              </a:rPr>
              <a:t>evolutionary</a:t>
            </a:r>
            <a:r>
              <a:rPr lang="el-GR" sz="2000" dirty="0">
                <a:latin typeface="Times New Roman" pitchFamily="16" charset="0"/>
              </a:rPr>
              <a:t> </a:t>
            </a:r>
            <a:r>
              <a:rPr lang="el-GR" sz="2000" dirty="0" err="1">
                <a:latin typeface="Times New Roman" pitchFamily="16" charset="0"/>
              </a:rPr>
              <a:t>point</a:t>
            </a:r>
            <a:r>
              <a:rPr lang="el-GR" sz="2000" dirty="0">
                <a:latin typeface="Times New Roman" pitchFamily="16" charset="0"/>
              </a:rPr>
              <a:t> </a:t>
            </a:r>
            <a:r>
              <a:rPr lang="el-GR" sz="2000" dirty="0" err="1">
                <a:latin typeface="Times New Roman" pitchFamily="16" charset="0"/>
              </a:rPr>
              <a:t>of</a:t>
            </a:r>
            <a:r>
              <a:rPr lang="el-GR" sz="2000" dirty="0">
                <a:latin typeface="Times New Roman" pitchFamily="16" charset="0"/>
              </a:rPr>
              <a:t> </a:t>
            </a:r>
            <a:r>
              <a:rPr lang="el-GR" sz="2000" dirty="0" err="1">
                <a:latin typeface="Times New Roman" pitchFamily="16" charset="0"/>
              </a:rPr>
              <a:t>view</a:t>
            </a:r>
            <a:r>
              <a:rPr lang="el-GR" sz="2000" dirty="0">
                <a:latin typeface="Times New Roman" pitchFamily="16" charset="0"/>
              </a:rPr>
              <a:t>, SAD </a:t>
            </a:r>
            <a:r>
              <a:rPr lang="el-GR" sz="2000" dirty="0" err="1">
                <a:latin typeface="Times New Roman" pitchFamily="16" charset="0"/>
              </a:rPr>
              <a:t>must</a:t>
            </a:r>
            <a:r>
              <a:rPr lang="el-GR" sz="2000" dirty="0">
                <a:latin typeface="Times New Roman" pitchFamily="16" charset="0"/>
              </a:rPr>
              <a:t> </a:t>
            </a:r>
            <a:r>
              <a:rPr lang="el-GR" sz="2000" dirty="0" err="1">
                <a:latin typeface="Times New Roman" pitchFamily="16" charset="0"/>
              </a:rPr>
              <a:t>promote</a:t>
            </a:r>
            <a:r>
              <a:rPr lang="el-GR" sz="2000" dirty="0">
                <a:latin typeface="Times New Roman" pitchFamily="16" charset="0"/>
              </a:rPr>
              <a:t> </a:t>
            </a:r>
            <a:r>
              <a:rPr lang="el-GR" sz="2000" dirty="0" err="1">
                <a:latin typeface="Times New Roman" pitchFamily="16" charset="0"/>
              </a:rPr>
              <a:t>group</a:t>
            </a:r>
            <a:r>
              <a:rPr lang="el-GR" sz="2000" dirty="0">
                <a:latin typeface="Times New Roman" pitchFamily="16" charset="0"/>
              </a:rPr>
              <a:t> </a:t>
            </a:r>
            <a:r>
              <a:rPr lang="el-GR" sz="2000" dirty="0" err="1">
                <a:latin typeface="Times New Roman" pitchFamily="16" charset="0"/>
              </a:rPr>
              <a:t>functioning</a:t>
            </a:r>
            <a:r>
              <a:rPr lang="el-GR" sz="2000" dirty="0">
                <a:latin typeface="Times New Roman" pitchFamily="16" charset="0"/>
              </a:rPr>
              <a:t> </a:t>
            </a:r>
            <a:r>
              <a:rPr lang="el-GR" sz="2000" dirty="0" err="1">
                <a:latin typeface="Times New Roman" pitchFamily="16" charset="0"/>
              </a:rPr>
              <a:t>by</a:t>
            </a:r>
            <a:r>
              <a:rPr lang="el-GR" sz="2000" dirty="0">
                <a:solidFill>
                  <a:srgbClr val="FFFF00"/>
                </a:solidFill>
                <a:latin typeface="Times New Roman" pitchFamily="16" charset="0"/>
              </a:rPr>
              <a:t> </a:t>
            </a:r>
            <a:r>
              <a:rPr lang="el-GR" sz="2000" dirty="0" err="1">
                <a:solidFill>
                  <a:srgbClr val="FFFF00"/>
                </a:solidFill>
                <a:latin typeface="Times New Roman" pitchFamily="16" charset="0"/>
              </a:rPr>
              <a:t>reducing</a:t>
            </a:r>
            <a:r>
              <a:rPr lang="el-GR" sz="2000" dirty="0">
                <a:solidFill>
                  <a:srgbClr val="FFFF00"/>
                </a:solidFill>
                <a:latin typeface="Times New Roman" pitchFamily="16" charset="0"/>
              </a:rPr>
              <a:t> </a:t>
            </a:r>
            <a:r>
              <a:rPr lang="el-GR" sz="2000" dirty="0" err="1">
                <a:solidFill>
                  <a:srgbClr val="FFFF00"/>
                </a:solidFill>
                <a:latin typeface="Times New Roman" pitchFamily="16" charset="0"/>
              </a:rPr>
              <a:t>social</a:t>
            </a:r>
            <a:r>
              <a:rPr lang="el-GR" sz="2000" dirty="0">
                <a:solidFill>
                  <a:srgbClr val="FFFF00"/>
                </a:solidFill>
                <a:latin typeface="Times New Roman" pitchFamily="16" charset="0"/>
              </a:rPr>
              <a:t> </a:t>
            </a:r>
            <a:r>
              <a:rPr lang="el-GR" sz="2000" dirty="0" err="1">
                <a:solidFill>
                  <a:srgbClr val="FFFF00"/>
                </a:solidFill>
                <a:latin typeface="Times New Roman" pitchFamily="16" charset="0"/>
              </a:rPr>
              <a:t>competition</a:t>
            </a:r>
            <a:r>
              <a:rPr lang="el-GR" sz="2000" dirty="0">
                <a:latin typeface="Times New Roman" pitchFamily="16" charset="0"/>
              </a:rPr>
              <a:t>, </a:t>
            </a:r>
            <a:r>
              <a:rPr lang="el-GR" sz="2000" dirty="0" err="1">
                <a:latin typeface="Times New Roman" pitchFamily="16" charset="0"/>
              </a:rPr>
              <a:t>and</a:t>
            </a:r>
            <a:r>
              <a:rPr lang="el-GR" sz="2000" dirty="0">
                <a:latin typeface="Times New Roman" pitchFamily="16" charset="0"/>
              </a:rPr>
              <a:t> </a:t>
            </a:r>
            <a:r>
              <a:rPr lang="el-GR" sz="2000" dirty="0" err="1">
                <a:latin typeface="Times New Roman" pitchFamily="16" charset="0"/>
              </a:rPr>
              <a:t>ensuring</a:t>
            </a:r>
            <a:r>
              <a:rPr lang="el-GR" sz="2000" dirty="0">
                <a:latin typeface="Times New Roman" pitchFamily="16" charset="0"/>
              </a:rPr>
              <a:t> </a:t>
            </a:r>
            <a:r>
              <a:rPr lang="el-GR" sz="2000" dirty="0" err="1">
                <a:latin typeface="Times New Roman" pitchFamily="16" charset="0"/>
              </a:rPr>
              <a:t>that</a:t>
            </a:r>
            <a:r>
              <a:rPr lang="el-GR" sz="2000" dirty="0">
                <a:latin typeface="Times New Roman" pitchFamily="16" charset="0"/>
              </a:rPr>
              <a:t> </a:t>
            </a:r>
            <a:r>
              <a:rPr lang="el-GR" sz="2000" dirty="0" err="1">
                <a:latin typeface="Times New Roman" pitchFamily="16" charset="0"/>
              </a:rPr>
              <a:t>group</a:t>
            </a:r>
            <a:r>
              <a:rPr lang="el-GR" sz="2000" dirty="0">
                <a:latin typeface="Times New Roman" pitchFamily="16" charset="0"/>
              </a:rPr>
              <a:t> </a:t>
            </a:r>
            <a:r>
              <a:rPr lang="el-GR" sz="2000" dirty="0" err="1">
                <a:latin typeface="Times New Roman" pitchFamily="16" charset="0"/>
              </a:rPr>
              <a:t>discussions</a:t>
            </a:r>
            <a:r>
              <a:rPr lang="el-GR" sz="2000" dirty="0">
                <a:latin typeface="Times New Roman" pitchFamily="16" charset="0"/>
              </a:rPr>
              <a:t> </a:t>
            </a:r>
            <a:r>
              <a:rPr lang="el-GR" sz="2000" dirty="0" err="1">
                <a:latin typeface="Times New Roman" pitchFamily="16" charset="0"/>
              </a:rPr>
              <a:t>in</a:t>
            </a:r>
            <a:r>
              <a:rPr lang="el-GR" sz="2000" dirty="0">
                <a:latin typeface="Times New Roman" pitchFamily="16" charset="0"/>
              </a:rPr>
              <a:t> </a:t>
            </a:r>
            <a:r>
              <a:rPr lang="el-GR" sz="2000" dirty="0" err="1">
                <a:latin typeface="Times New Roman" pitchFamily="16" charset="0"/>
              </a:rPr>
              <a:t>the</a:t>
            </a:r>
            <a:r>
              <a:rPr lang="el-GR" sz="2000" dirty="0">
                <a:latin typeface="Times New Roman" pitchFamily="16" charset="0"/>
              </a:rPr>
              <a:t> </a:t>
            </a:r>
            <a:r>
              <a:rPr lang="el-GR" sz="2000" dirty="0" err="1">
                <a:latin typeface="Times New Roman" pitchFamily="16" charset="0"/>
              </a:rPr>
              <a:t>council</a:t>
            </a:r>
            <a:r>
              <a:rPr lang="el-GR" sz="2000" dirty="0">
                <a:latin typeface="Times New Roman" pitchFamily="16" charset="0"/>
              </a:rPr>
              <a:t> </a:t>
            </a:r>
            <a:r>
              <a:rPr lang="el-GR" sz="2000" dirty="0" err="1">
                <a:latin typeface="Times New Roman" pitchFamily="16" charset="0"/>
              </a:rPr>
              <a:t>chamber</a:t>
            </a:r>
            <a:r>
              <a:rPr lang="el-GR" sz="2000" dirty="0">
                <a:latin typeface="Times New Roman" pitchFamily="16" charset="0"/>
              </a:rPr>
              <a:t> </a:t>
            </a:r>
            <a:r>
              <a:rPr lang="el-GR" sz="2000" dirty="0" err="1">
                <a:latin typeface="Times New Roman" pitchFamily="16" charset="0"/>
              </a:rPr>
              <a:t>do</a:t>
            </a:r>
            <a:r>
              <a:rPr lang="el-GR" sz="2000" dirty="0">
                <a:latin typeface="Times New Roman" pitchFamily="16" charset="0"/>
              </a:rPr>
              <a:t> </a:t>
            </a:r>
            <a:r>
              <a:rPr lang="el-GR" sz="2000" dirty="0" err="1">
                <a:latin typeface="Times New Roman" pitchFamily="16" charset="0"/>
              </a:rPr>
              <a:t>not</a:t>
            </a:r>
            <a:r>
              <a:rPr lang="el-GR" sz="2000" dirty="0">
                <a:latin typeface="Times New Roman" pitchFamily="16" charset="0"/>
              </a:rPr>
              <a:t> </a:t>
            </a:r>
            <a:r>
              <a:rPr lang="el-GR" sz="2000" dirty="0" err="1">
                <a:latin typeface="Times New Roman" pitchFamily="16" charset="0"/>
              </a:rPr>
              <a:t>last</a:t>
            </a:r>
            <a:r>
              <a:rPr lang="el-GR" sz="2000" dirty="0">
                <a:latin typeface="Times New Roman" pitchFamily="16" charset="0"/>
              </a:rPr>
              <a:t> </a:t>
            </a:r>
            <a:r>
              <a:rPr lang="el-GR" sz="2000" dirty="0" err="1">
                <a:latin typeface="Times New Roman" pitchFamily="16" charset="0"/>
              </a:rPr>
              <a:t>indefinite</a:t>
            </a:r>
            <a:r>
              <a:rPr lang="el-GR" sz="2000" dirty="0" err="1"/>
              <a:t>ly</a:t>
            </a:r>
            <a:endParaRPr lang="el-GR" sz="2000" dirty="0"/>
          </a:p>
        </p:txBody>
      </p:sp>
      <p:pic>
        <p:nvPicPr>
          <p:cNvPr id="47107" name="Picture 3"/>
          <p:cNvPicPr>
            <a:picLocks noChangeAspect="1" noChangeArrowheads="1"/>
          </p:cNvPicPr>
          <p:nvPr/>
        </p:nvPicPr>
        <p:blipFill>
          <a:blip r:embed="rId3" cstate="print"/>
          <a:srcRect/>
          <a:stretch>
            <a:fillRect/>
          </a:stretch>
        </p:blipFill>
        <p:spPr bwMode="auto">
          <a:xfrm>
            <a:off x="4565650" y="1871663"/>
            <a:ext cx="5513388" cy="4129087"/>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ChangeArrowheads="1"/>
          </p:cNvSpPr>
          <p:nvPr>
            <p:ph type="title"/>
          </p:nvPr>
        </p:nvSpPr>
        <p:spPr>
          <a:xfrm>
            <a:off x="503238" y="301625"/>
            <a:ext cx="9070975" cy="1262063"/>
          </a:xfrm>
          <a:ln/>
        </p:spPr>
        <p:txBody>
          <a:bodyPr tIns="38808"/>
          <a:lstStyle/>
          <a:p>
            <a:endParaRPr lang="el-GR"/>
          </a:p>
        </p:txBody>
      </p:sp>
      <p:sp>
        <p:nvSpPr>
          <p:cNvPr id="48130" name="Rectangle 2"/>
          <p:cNvSpPr>
            <a:spLocks noGrp="1" noChangeArrowheads="1"/>
          </p:cNvSpPr>
          <p:nvPr>
            <p:ph type="body" idx="1"/>
          </p:nvPr>
        </p:nvSpPr>
        <p:spPr>
          <a:xfrm>
            <a:off x="503238" y="1768475"/>
            <a:ext cx="4751387" cy="5468938"/>
          </a:xfrm>
          <a:ln/>
        </p:spPr>
        <p:txBody>
          <a:bodyPr tIns="13860"/>
          <a:lstStyle/>
          <a:p>
            <a:pPr marL="431800" indent="-323850">
              <a:lnSpc>
                <a:spcPct val="95000"/>
              </a:lnSpc>
              <a:buClr>
                <a:srgbClr val="FFCC99"/>
              </a:buClr>
              <a:buSzPct val="45000"/>
              <a:buFont typeface="Wingdings" charset="2"/>
              <a:buChar char=""/>
              <a:tabLst>
                <a:tab pos="723900" algn="l"/>
                <a:tab pos="1447800" algn="l"/>
                <a:tab pos="2171700" algn="l"/>
                <a:tab pos="2895600" algn="l"/>
                <a:tab pos="3619500" algn="l"/>
                <a:tab pos="4343400" algn="l"/>
              </a:tabLst>
            </a:pPr>
            <a:r>
              <a:rPr lang="el-GR" sz="2200" dirty="0" err="1">
                <a:latin typeface="Times New Roman" pitchFamily="16" charset="0"/>
              </a:rPr>
              <a:t>Aristotle</a:t>
            </a:r>
            <a:r>
              <a:rPr lang="el-GR" sz="2200" dirty="0">
                <a:latin typeface="Times New Roman" pitchFamily="16" charset="0"/>
              </a:rPr>
              <a:t> </a:t>
            </a:r>
            <a:r>
              <a:rPr lang="el-GR" sz="2200" dirty="0" err="1">
                <a:latin typeface="Times New Roman" pitchFamily="16" charset="0"/>
              </a:rPr>
              <a:t>pointed</a:t>
            </a:r>
            <a:r>
              <a:rPr lang="el-GR" sz="2200" dirty="0">
                <a:latin typeface="Times New Roman" pitchFamily="16" charset="0"/>
              </a:rPr>
              <a:t> </a:t>
            </a:r>
            <a:r>
              <a:rPr lang="el-GR" sz="2200" dirty="0" err="1">
                <a:latin typeface="Times New Roman" pitchFamily="16" charset="0"/>
              </a:rPr>
              <a:t>out</a:t>
            </a:r>
            <a:r>
              <a:rPr lang="el-GR" sz="2200" dirty="0">
                <a:latin typeface="Times New Roman" pitchFamily="16" charset="0"/>
              </a:rPr>
              <a:t> </a:t>
            </a:r>
            <a:r>
              <a:rPr lang="el-GR" sz="2200" dirty="0" err="1">
                <a:latin typeface="Times New Roman" pitchFamily="16" charset="0"/>
              </a:rPr>
              <a:t>that</a:t>
            </a:r>
            <a:r>
              <a:rPr lang="el-GR" sz="2200" dirty="0">
                <a:latin typeface="Times New Roman" pitchFamily="16" charset="0"/>
              </a:rPr>
              <a:t> </a:t>
            </a:r>
            <a:r>
              <a:rPr lang="el-GR" sz="2200" dirty="0" err="1">
                <a:solidFill>
                  <a:srgbClr val="FFFF00"/>
                </a:solidFill>
                <a:latin typeface="Times New Roman" pitchFamily="16" charset="0"/>
              </a:rPr>
              <a:t>if</a:t>
            </a:r>
            <a:r>
              <a:rPr lang="el-GR" sz="2200" dirty="0">
                <a:solidFill>
                  <a:srgbClr val="FFFF00"/>
                </a:solidFill>
                <a:latin typeface="Times New Roman" pitchFamily="16" charset="0"/>
              </a:rPr>
              <a:t> </a:t>
            </a:r>
            <a:r>
              <a:rPr lang="el-GR" sz="2200" dirty="0" err="1">
                <a:solidFill>
                  <a:srgbClr val="FFFF00"/>
                </a:solidFill>
                <a:latin typeface="Times New Roman" pitchFamily="16" charset="0"/>
              </a:rPr>
              <a:t>someone</a:t>
            </a:r>
            <a:r>
              <a:rPr lang="el-GR" sz="2200" dirty="0">
                <a:solidFill>
                  <a:srgbClr val="FFFF00"/>
                </a:solidFill>
                <a:latin typeface="Times New Roman" pitchFamily="16" charset="0"/>
              </a:rPr>
              <a:t> </a:t>
            </a:r>
            <a:r>
              <a:rPr lang="el-GR" sz="2200" dirty="0" err="1">
                <a:solidFill>
                  <a:srgbClr val="FFFF00"/>
                </a:solidFill>
                <a:latin typeface="Times New Roman" pitchFamily="16" charset="0"/>
              </a:rPr>
              <a:t>hits</a:t>
            </a:r>
            <a:r>
              <a:rPr lang="el-GR" sz="2200" dirty="0">
                <a:solidFill>
                  <a:srgbClr val="FFFF00"/>
                </a:solidFill>
                <a:latin typeface="Times New Roman" pitchFamily="16" charset="0"/>
              </a:rPr>
              <a:t> </a:t>
            </a:r>
            <a:r>
              <a:rPr lang="el-GR" sz="2200" dirty="0" err="1">
                <a:solidFill>
                  <a:srgbClr val="FFFF00"/>
                </a:solidFill>
                <a:latin typeface="Times New Roman" pitchFamily="16" charset="0"/>
              </a:rPr>
              <a:t>you</a:t>
            </a:r>
            <a:r>
              <a:rPr lang="el-GR" sz="2200" dirty="0">
                <a:solidFill>
                  <a:srgbClr val="FFFF00"/>
                </a:solidFill>
                <a:latin typeface="Times New Roman" pitchFamily="16" charset="0"/>
              </a:rPr>
              <a:t>, </a:t>
            </a:r>
            <a:r>
              <a:rPr lang="el-GR" sz="2200" dirty="0" err="1">
                <a:solidFill>
                  <a:srgbClr val="FFFF00"/>
                </a:solidFill>
                <a:latin typeface="Times New Roman" pitchFamily="16" charset="0"/>
              </a:rPr>
              <a:t>you</a:t>
            </a:r>
            <a:r>
              <a:rPr lang="el-GR" sz="2200" dirty="0">
                <a:solidFill>
                  <a:srgbClr val="FFFF00"/>
                </a:solidFill>
                <a:latin typeface="Times New Roman" pitchFamily="16" charset="0"/>
              </a:rPr>
              <a:t> </a:t>
            </a:r>
            <a:r>
              <a:rPr lang="el-GR" sz="2200" dirty="0" err="1">
                <a:solidFill>
                  <a:srgbClr val="FFFF00"/>
                </a:solidFill>
                <a:latin typeface="Times New Roman" pitchFamily="16" charset="0"/>
              </a:rPr>
              <a:t>experience</a:t>
            </a:r>
            <a:r>
              <a:rPr lang="el-GR" sz="2200" dirty="0">
                <a:solidFill>
                  <a:srgbClr val="FFFF00"/>
                </a:solidFill>
                <a:latin typeface="Times New Roman" pitchFamily="16" charset="0"/>
              </a:rPr>
              <a:t> </a:t>
            </a:r>
            <a:r>
              <a:rPr lang="el-GR" sz="2200" dirty="0" err="1">
                <a:solidFill>
                  <a:srgbClr val="FFFF00"/>
                </a:solidFill>
                <a:latin typeface="Times New Roman" pitchFamily="16" charset="0"/>
              </a:rPr>
              <a:t>pain</a:t>
            </a:r>
            <a:r>
              <a:rPr lang="el-GR" sz="2200" dirty="0">
                <a:latin typeface="Times New Roman" pitchFamily="16" charset="0"/>
              </a:rPr>
              <a:t>; </a:t>
            </a:r>
            <a:r>
              <a:rPr lang="el-GR" sz="2200" dirty="0" err="1">
                <a:latin typeface="Times New Roman" pitchFamily="16" charset="0"/>
              </a:rPr>
              <a:t>if</a:t>
            </a:r>
            <a:r>
              <a:rPr lang="el-GR" sz="2200" dirty="0">
                <a:latin typeface="Times New Roman" pitchFamily="16" charset="0"/>
              </a:rPr>
              <a:t> </a:t>
            </a:r>
            <a:r>
              <a:rPr lang="el-GR" sz="2200" dirty="0" err="1">
                <a:latin typeface="Times New Roman" pitchFamily="16" charset="0"/>
              </a:rPr>
              <a:t>the</a:t>
            </a:r>
            <a:r>
              <a:rPr lang="el-GR" sz="2200" dirty="0">
                <a:latin typeface="Times New Roman" pitchFamily="16" charset="0"/>
              </a:rPr>
              <a:t> </a:t>
            </a:r>
            <a:r>
              <a:rPr lang="el-GR" sz="2200" dirty="0" err="1">
                <a:latin typeface="Times New Roman" pitchFamily="16" charset="0"/>
              </a:rPr>
              <a:t>pain</a:t>
            </a:r>
            <a:r>
              <a:rPr lang="el-GR" sz="2200" dirty="0">
                <a:latin typeface="Times New Roman" pitchFamily="16" charset="0"/>
              </a:rPr>
              <a:t> </a:t>
            </a:r>
            <a:r>
              <a:rPr lang="el-GR" sz="2200" dirty="0" err="1">
                <a:latin typeface="Times New Roman" pitchFamily="16" charset="0"/>
              </a:rPr>
              <a:t>is</a:t>
            </a:r>
            <a:r>
              <a:rPr lang="el-GR" sz="2200" dirty="0">
                <a:latin typeface="Times New Roman" pitchFamily="16" charset="0"/>
              </a:rPr>
              <a:t> </a:t>
            </a:r>
            <a:r>
              <a:rPr lang="el-GR" sz="2200" dirty="0" err="1">
                <a:latin typeface="Times New Roman" pitchFamily="16" charset="0"/>
              </a:rPr>
              <a:t>caused</a:t>
            </a:r>
            <a:r>
              <a:rPr lang="el-GR" sz="2200" dirty="0">
                <a:latin typeface="Times New Roman" pitchFamily="16" charset="0"/>
              </a:rPr>
              <a:t> </a:t>
            </a:r>
            <a:r>
              <a:rPr lang="el-GR" sz="2200" dirty="0" err="1">
                <a:latin typeface="Times New Roman" pitchFamily="16" charset="0"/>
              </a:rPr>
              <a:t>by</a:t>
            </a:r>
            <a:r>
              <a:rPr lang="el-GR" sz="2200" dirty="0">
                <a:latin typeface="Times New Roman" pitchFamily="16" charset="0"/>
              </a:rPr>
              <a:t> a </a:t>
            </a:r>
            <a:r>
              <a:rPr lang="el-GR" sz="2200" dirty="0" err="1">
                <a:latin typeface="Times New Roman" pitchFamily="16" charset="0"/>
              </a:rPr>
              <a:t>higher</a:t>
            </a:r>
            <a:r>
              <a:rPr lang="el-GR" sz="2200" dirty="0">
                <a:latin typeface="Times New Roman" pitchFamily="16" charset="0"/>
              </a:rPr>
              <a:t> </a:t>
            </a:r>
            <a:r>
              <a:rPr lang="el-GR" sz="2200" dirty="0" err="1">
                <a:latin typeface="Times New Roman" pitchFamily="16" charset="0"/>
              </a:rPr>
              <a:t>ranking</a:t>
            </a:r>
            <a:r>
              <a:rPr lang="el-GR" sz="2200" dirty="0">
                <a:latin typeface="Times New Roman" pitchFamily="16" charset="0"/>
              </a:rPr>
              <a:t> </a:t>
            </a:r>
            <a:r>
              <a:rPr lang="el-GR" sz="2200" dirty="0" err="1">
                <a:latin typeface="Times New Roman" pitchFamily="16" charset="0"/>
              </a:rPr>
              <a:t>individual</a:t>
            </a:r>
            <a:r>
              <a:rPr lang="el-GR" sz="2200" dirty="0">
                <a:latin typeface="Times New Roman" pitchFamily="16" charset="0"/>
              </a:rPr>
              <a:t>, </a:t>
            </a:r>
            <a:r>
              <a:rPr lang="el-GR" sz="2200" dirty="0" err="1">
                <a:latin typeface="Times New Roman" pitchFamily="16" charset="0"/>
              </a:rPr>
              <a:t>you</a:t>
            </a:r>
            <a:r>
              <a:rPr lang="el-GR" sz="2200" dirty="0">
                <a:latin typeface="Times New Roman" pitchFamily="16" charset="0"/>
              </a:rPr>
              <a:t> </a:t>
            </a:r>
            <a:r>
              <a:rPr lang="el-GR" sz="2200" dirty="0" err="1">
                <a:latin typeface="Times New Roman" pitchFamily="16" charset="0"/>
              </a:rPr>
              <a:t>feel</a:t>
            </a:r>
            <a:r>
              <a:rPr lang="el-GR" sz="2200" dirty="0">
                <a:latin typeface="Times New Roman" pitchFamily="16" charset="0"/>
              </a:rPr>
              <a:t> </a:t>
            </a:r>
            <a:r>
              <a:rPr lang="el-GR" sz="2200" dirty="0" err="1">
                <a:latin typeface="Times New Roman" pitchFamily="16" charset="0"/>
              </a:rPr>
              <a:t>sad</a:t>
            </a:r>
            <a:r>
              <a:rPr lang="el-GR" sz="2200" dirty="0">
                <a:latin typeface="Times New Roman" pitchFamily="16" charset="0"/>
              </a:rPr>
              <a:t>, </a:t>
            </a:r>
            <a:r>
              <a:rPr lang="el-GR" sz="2200" dirty="0" err="1">
                <a:latin typeface="Times New Roman" pitchFamily="16" charset="0"/>
              </a:rPr>
              <a:t>if</a:t>
            </a:r>
            <a:r>
              <a:rPr lang="el-GR" sz="2200" dirty="0">
                <a:latin typeface="Times New Roman" pitchFamily="16" charset="0"/>
              </a:rPr>
              <a:t> </a:t>
            </a:r>
            <a:r>
              <a:rPr lang="el-GR" sz="2200" dirty="0" err="1">
                <a:latin typeface="Times New Roman" pitchFamily="16" charset="0"/>
              </a:rPr>
              <a:t>it</a:t>
            </a:r>
            <a:r>
              <a:rPr lang="el-GR" sz="2200" dirty="0">
                <a:latin typeface="Times New Roman" pitchFamily="16" charset="0"/>
              </a:rPr>
              <a:t> </a:t>
            </a:r>
            <a:r>
              <a:rPr lang="el-GR" sz="2200" dirty="0" err="1">
                <a:latin typeface="Times New Roman" pitchFamily="16" charset="0"/>
              </a:rPr>
              <a:t>is</a:t>
            </a:r>
            <a:r>
              <a:rPr lang="el-GR" sz="2200" dirty="0">
                <a:latin typeface="Times New Roman" pitchFamily="16" charset="0"/>
              </a:rPr>
              <a:t> </a:t>
            </a:r>
            <a:r>
              <a:rPr lang="el-GR" sz="2200" dirty="0" err="1">
                <a:latin typeface="Times New Roman" pitchFamily="16" charset="0"/>
              </a:rPr>
              <a:t>caused</a:t>
            </a:r>
            <a:r>
              <a:rPr lang="el-GR" sz="2200" dirty="0">
                <a:latin typeface="Times New Roman" pitchFamily="16" charset="0"/>
              </a:rPr>
              <a:t> </a:t>
            </a:r>
            <a:r>
              <a:rPr lang="el-GR" sz="2200" dirty="0" err="1">
                <a:latin typeface="Times New Roman" pitchFamily="16" charset="0"/>
              </a:rPr>
              <a:t>by</a:t>
            </a:r>
            <a:r>
              <a:rPr lang="el-GR" sz="2200" dirty="0">
                <a:latin typeface="Times New Roman" pitchFamily="16" charset="0"/>
              </a:rPr>
              <a:t> a </a:t>
            </a:r>
            <a:r>
              <a:rPr lang="el-GR" sz="2200" dirty="0" err="1">
                <a:latin typeface="Times New Roman" pitchFamily="16" charset="0"/>
              </a:rPr>
              <a:t>lower</a:t>
            </a:r>
            <a:r>
              <a:rPr lang="el-GR" sz="2200" dirty="0">
                <a:latin typeface="Times New Roman" pitchFamily="16" charset="0"/>
              </a:rPr>
              <a:t>-</a:t>
            </a:r>
            <a:r>
              <a:rPr lang="el-GR" sz="2200" dirty="0" err="1">
                <a:latin typeface="Times New Roman" pitchFamily="16" charset="0"/>
              </a:rPr>
              <a:t>ranking</a:t>
            </a:r>
            <a:r>
              <a:rPr lang="el-GR" sz="2200" dirty="0">
                <a:latin typeface="Times New Roman" pitchFamily="16" charset="0"/>
              </a:rPr>
              <a:t> </a:t>
            </a:r>
            <a:r>
              <a:rPr lang="el-GR" sz="2200" dirty="0" err="1">
                <a:latin typeface="Times New Roman" pitchFamily="16" charset="0"/>
              </a:rPr>
              <a:t>individual</a:t>
            </a:r>
            <a:r>
              <a:rPr lang="el-GR" sz="2200" dirty="0">
                <a:latin typeface="Times New Roman" pitchFamily="16" charset="0"/>
              </a:rPr>
              <a:t>, </a:t>
            </a:r>
            <a:r>
              <a:rPr lang="el-GR" sz="2200" dirty="0" err="1">
                <a:latin typeface="Times New Roman" pitchFamily="16" charset="0"/>
              </a:rPr>
              <a:t>you</a:t>
            </a:r>
            <a:r>
              <a:rPr lang="el-GR" sz="2200" dirty="0">
                <a:latin typeface="Times New Roman" pitchFamily="16" charset="0"/>
              </a:rPr>
              <a:t> </a:t>
            </a:r>
            <a:r>
              <a:rPr lang="el-GR" sz="2200" dirty="0" err="1">
                <a:latin typeface="Times New Roman" pitchFamily="16" charset="0"/>
              </a:rPr>
              <a:t>feel</a:t>
            </a:r>
            <a:r>
              <a:rPr lang="el-GR" sz="2200" dirty="0">
                <a:latin typeface="Times New Roman" pitchFamily="16" charset="0"/>
              </a:rPr>
              <a:t> </a:t>
            </a:r>
            <a:r>
              <a:rPr lang="el-GR" sz="2200" dirty="0" err="1">
                <a:latin typeface="Times New Roman" pitchFamily="16" charset="0"/>
              </a:rPr>
              <a:t>angry</a:t>
            </a:r>
            <a:r>
              <a:rPr lang="el-GR" sz="2200" dirty="0">
                <a:latin typeface="Times New Roman" pitchFamily="16" charset="0"/>
              </a:rPr>
              <a:t>. </a:t>
            </a:r>
            <a:r>
              <a:rPr lang="el-GR" sz="2200" dirty="0" err="1">
                <a:latin typeface="Times New Roman" pitchFamily="16" charset="0"/>
              </a:rPr>
              <a:t>You</a:t>
            </a:r>
            <a:r>
              <a:rPr lang="el-GR" sz="2200" dirty="0">
                <a:latin typeface="Times New Roman" pitchFamily="16" charset="0"/>
              </a:rPr>
              <a:t> </a:t>
            </a:r>
            <a:r>
              <a:rPr lang="el-GR" sz="2200" dirty="0" err="1">
                <a:latin typeface="Times New Roman" pitchFamily="16" charset="0"/>
              </a:rPr>
              <a:t>have</a:t>
            </a:r>
            <a:r>
              <a:rPr lang="el-GR" sz="2200" dirty="0">
                <a:latin typeface="Times New Roman" pitchFamily="16" charset="0"/>
              </a:rPr>
              <a:t> </a:t>
            </a:r>
            <a:r>
              <a:rPr lang="el-GR" sz="2200" dirty="0" err="1">
                <a:latin typeface="Times New Roman" pitchFamily="16" charset="0"/>
              </a:rPr>
              <a:t>no</a:t>
            </a:r>
            <a:r>
              <a:rPr lang="el-GR" sz="2200" dirty="0">
                <a:latin typeface="Times New Roman" pitchFamily="16" charset="0"/>
              </a:rPr>
              <a:t> </a:t>
            </a:r>
            <a:r>
              <a:rPr lang="el-GR" sz="2200" dirty="0" err="1">
                <a:latin typeface="Times New Roman" pitchFamily="16" charset="0"/>
              </a:rPr>
              <a:t>choice</a:t>
            </a:r>
            <a:r>
              <a:rPr lang="el-GR" sz="2200" dirty="0">
                <a:latin typeface="Times New Roman" pitchFamily="16" charset="0"/>
              </a:rPr>
              <a:t> </a:t>
            </a:r>
            <a:r>
              <a:rPr lang="el-GR" sz="2200" dirty="0" err="1">
                <a:latin typeface="Times New Roman" pitchFamily="16" charset="0"/>
              </a:rPr>
              <a:t>about</a:t>
            </a:r>
            <a:r>
              <a:rPr lang="el-GR" sz="2200" dirty="0">
                <a:latin typeface="Times New Roman" pitchFamily="16" charset="0"/>
              </a:rPr>
              <a:t> </a:t>
            </a:r>
            <a:r>
              <a:rPr lang="el-GR" sz="2200" dirty="0" err="1">
                <a:latin typeface="Times New Roman" pitchFamily="16" charset="0"/>
              </a:rPr>
              <a:t>these</a:t>
            </a:r>
            <a:r>
              <a:rPr lang="el-GR" sz="2200" dirty="0">
                <a:latin typeface="Times New Roman" pitchFamily="16" charset="0"/>
              </a:rPr>
              <a:t> </a:t>
            </a:r>
            <a:r>
              <a:rPr lang="el-GR" sz="2200" dirty="0" err="1">
                <a:latin typeface="Times New Roman" pitchFamily="16" charset="0"/>
              </a:rPr>
              <a:t>reactions</a:t>
            </a:r>
            <a:r>
              <a:rPr lang="el-GR" sz="2200" dirty="0">
                <a:latin typeface="Times New Roman" pitchFamily="16" charset="0"/>
              </a:rPr>
              <a:t> </a:t>
            </a:r>
            <a:r>
              <a:rPr lang="el-GR" sz="2200" dirty="0" err="1">
                <a:latin typeface="Times New Roman" pitchFamily="16" charset="0"/>
              </a:rPr>
              <a:t>as</a:t>
            </a:r>
            <a:r>
              <a:rPr lang="el-GR" sz="2200" dirty="0">
                <a:latin typeface="Times New Roman" pitchFamily="16" charset="0"/>
              </a:rPr>
              <a:t> </a:t>
            </a:r>
            <a:r>
              <a:rPr lang="el-GR" sz="2200" dirty="0" err="1">
                <a:latin typeface="Times New Roman" pitchFamily="16" charset="0"/>
              </a:rPr>
              <a:t>they</a:t>
            </a:r>
            <a:r>
              <a:rPr lang="el-GR" sz="2200" dirty="0">
                <a:latin typeface="Times New Roman" pitchFamily="16" charset="0"/>
              </a:rPr>
              <a:t> </a:t>
            </a:r>
            <a:r>
              <a:rPr lang="el-GR" sz="2200" dirty="0" err="1">
                <a:latin typeface="Times New Roman" pitchFamily="16" charset="0"/>
              </a:rPr>
              <a:t>are</a:t>
            </a:r>
            <a:r>
              <a:rPr lang="el-GR" sz="2200" dirty="0">
                <a:latin typeface="Times New Roman" pitchFamily="16" charset="0"/>
              </a:rPr>
              <a:t> </a:t>
            </a:r>
            <a:r>
              <a:rPr lang="el-GR" sz="2200" dirty="0" err="1">
                <a:latin typeface="Times New Roman" pitchFamily="16" charset="0"/>
              </a:rPr>
              <a:t>determined</a:t>
            </a:r>
            <a:r>
              <a:rPr lang="el-GR" sz="2200" dirty="0">
                <a:latin typeface="Times New Roman" pitchFamily="16" charset="0"/>
              </a:rPr>
              <a:t> </a:t>
            </a:r>
            <a:r>
              <a:rPr lang="el-GR" sz="2200" dirty="0" err="1">
                <a:latin typeface="Times New Roman" pitchFamily="16" charset="0"/>
              </a:rPr>
              <a:t>by</a:t>
            </a:r>
            <a:r>
              <a:rPr lang="el-GR" sz="2200" dirty="0">
                <a:latin typeface="Times New Roman" pitchFamily="16" charset="0"/>
              </a:rPr>
              <a:t> </a:t>
            </a:r>
            <a:r>
              <a:rPr lang="el-GR" sz="2200" dirty="0" err="1">
                <a:latin typeface="Times New Roman" pitchFamily="16" charset="0"/>
              </a:rPr>
              <a:t>the</a:t>
            </a:r>
            <a:r>
              <a:rPr lang="el-GR" sz="2200" dirty="0">
                <a:latin typeface="Times New Roman" pitchFamily="16" charset="0"/>
              </a:rPr>
              <a:t> </a:t>
            </a:r>
            <a:r>
              <a:rPr lang="el-GR" sz="2200" dirty="0" err="1">
                <a:latin typeface="Times New Roman" pitchFamily="16" charset="0"/>
              </a:rPr>
              <a:t>sub</a:t>
            </a:r>
            <a:r>
              <a:rPr lang="el-GR" sz="2200" dirty="0">
                <a:latin typeface="Times New Roman" pitchFamily="16" charset="0"/>
              </a:rPr>
              <a:t>-</a:t>
            </a:r>
            <a:r>
              <a:rPr lang="el-GR" sz="2200" dirty="0" err="1">
                <a:latin typeface="Times New Roman" pitchFamily="16" charset="0"/>
              </a:rPr>
              <a:t>rational</a:t>
            </a:r>
            <a:r>
              <a:rPr lang="el-GR" sz="2200" dirty="0">
                <a:latin typeface="Times New Roman" pitchFamily="16" charset="0"/>
              </a:rPr>
              <a:t> </a:t>
            </a:r>
            <a:r>
              <a:rPr lang="el-GR" sz="2200" dirty="0" err="1" smtClean="0">
                <a:latin typeface="Times New Roman" pitchFamily="16" charset="0"/>
              </a:rPr>
              <a:t>brain</a:t>
            </a:r>
            <a:endParaRPr lang="el-GR" sz="2200" dirty="0">
              <a:latin typeface="Times New Roman" pitchFamily="16" charset="0"/>
            </a:endParaRPr>
          </a:p>
          <a:p>
            <a:pPr marL="431800" indent="-323850">
              <a:lnSpc>
                <a:spcPct val="95000"/>
              </a:lnSpc>
              <a:buClr>
                <a:srgbClr val="FFCC99"/>
              </a:buClr>
              <a:buSzPct val="45000"/>
              <a:buFont typeface="Wingdings" charset="2"/>
              <a:buChar char=""/>
              <a:tabLst>
                <a:tab pos="723900" algn="l"/>
                <a:tab pos="1447800" algn="l"/>
                <a:tab pos="2171700" algn="l"/>
                <a:tab pos="2895600" algn="l"/>
                <a:tab pos="3619500" algn="l"/>
                <a:tab pos="4343400" algn="l"/>
              </a:tabLst>
            </a:pPr>
            <a:r>
              <a:rPr lang="el-GR" sz="2200" dirty="0">
                <a:solidFill>
                  <a:srgbClr val="FFFF00"/>
                </a:solidFill>
                <a:latin typeface="Times New Roman" pitchFamily="16" charset="0"/>
              </a:rPr>
              <a:t> </a:t>
            </a:r>
            <a:r>
              <a:rPr lang="el-GR" sz="2200" dirty="0" err="1">
                <a:solidFill>
                  <a:srgbClr val="FFFF00"/>
                </a:solidFill>
                <a:latin typeface="Times New Roman" pitchFamily="16" charset="0"/>
              </a:rPr>
              <a:t>You</a:t>
            </a:r>
            <a:r>
              <a:rPr lang="el-GR" sz="2200" dirty="0">
                <a:solidFill>
                  <a:srgbClr val="FFFF00"/>
                </a:solidFill>
                <a:latin typeface="Times New Roman" pitchFamily="16" charset="0"/>
              </a:rPr>
              <a:t> </a:t>
            </a:r>
            <a:r>
              <a:rPr lang="el-GR" sz="2200" dirty="0" err="1">
                <a:solidFill>
                  <a:srgbClr val="FFFF00"/>
                </a:solidFill>
                <a:latin typeface="Times New Roman" pitchFamily="16" charset="0"/>
              </a:rPr>
              <a:t>do</a:t>
            </a:r>
            <a:r>
              <a:rPr lang="el-GR" sz="2200" dirty="0">
                <a:solidFill>
                  <a:srgbClr val="FFFF00"/>
                </a:solidFill>
                <a:latin typeface="Times New Roman" pitchFamily="16" charset="0"/>
              </a:rPr>
              <a:t> </a:t>
            </a:r>
            <a:r>
              <a:rPr lang="el-GR" sz="2200" dirty="0" err="1">
                <a:solidFill>
                  <a:srgbClr val="FFFF00"/>
                </a:solidFill>
                <a:latin typeface="Times New Roman" pitchFamily="16" charset="0"/>
              </a:rPr>
              <a:t>have</a:t>
            </a:r>
            <a:r>
              <a:rPr lang="el-GR" sz="2200" dirty="0">
                <a:solidFill>
                  <a:srgbClr val="FFFF00"/>
                </a:solidFill>
                <a:latin typeface="Times New Roman" pitchFamily="16" charset="0"/>
              </a:rPr>
              <a:t> a </a:t>
            </a:r>
            <a:r>
              <a:rPr lang="el-GR" sz="2200" dirty="0" err="1">
                <a:solidFill>
                  <a:srgbClr val="FFFF00"/>
                </a:solidFill>
                <a:latin typeface="Times New Roman" pitchFamily="16" charset="0"/>
              </a:rPr>
              <a:t>choice</a:t>
            </a:r>
            <a:r>
              <a:rPr lang="el-GR" sz="2200" dirty="0">
                <a:solidFill>
                  <a:srgbClr val="FFFF00"/>
                </a:solidFill>
                <a:latin typeface="Times New Roman" pitchFamily="16" charset="0"/>
              </a:rPr>
              <a:t> </a:t>
            </a:r>
            <a:r>
              <a:rPr lang="el-GR" sz="2200" dirty="0" err="1">
                <a:solidFill>
                  <a:srgbClr val="FFFF00"/>
                </a:solidFill>
                <a:latin typeface="Times New Roman" pitchFamily="16" charset="0"/>
              </a:rPr>
              <a:t>about</a:t>
            </a:r>
            <a:r>
              <a:rPr lang="el-GR" sz="2200" dirty="0">
                <a:solidFill>
                  <a:srgbClr val="FFFF00"/>
                </a:solidFill>
                <a:latin typeface="Times New Roman" pitchFamily="16" charset="0"/>
              </a:rPr>
              <a:t> </a:t>
            </a:r>
            <a:r>
              <a:rPr lang="el-GR" sz="2200" dirty="0" err="1">
                <a:solidFill>
                  <a:srgbClr val="FFFF00"/>
                </a:solidFill>
                <a:latin typeface="Times New Roman" pitchFamily="16" charset="0"/>
              </a:rPr>
              <a:t>your</a:t>
            </a:r>
            <a:r>
              <a:rPr lang="el-GR" sz="2200" dirty="0">
                <a:solidFill>
                  <a:srgbClr val="FFFF00"/>
                </a:solidFill>
                <a:latin typeface="Times New Roman" pitchFamily="16" charset="0"/>
              </a:rPr>
              <a:t> </a:t>
            </a:r>
            <a:r>
              <a:rPr lang="el-GR" sz="2200" dirty="0" err="1">
                <a:solidFill>
                  <a:srgbClr val="FFFF00"/>
                </a:solidFill>
                <a:latin typeface="Times New Roman" pitchFamily="16" charset="0"/>
              </a:rPr>
              <a:t>voluntary</a:t>
            </a:r>
            <a:r>
              <a:rPr lang="el-GR" sz="2200" dirty="0">
                <a:solidFill>
                  <a:srgbClr val="FFFF00"/>
                </a:solidFill>
                <a:latin typeface="Times New Roman" pitchFamily="16" charset="0"/>
              </a:rPr>
              <a:t> </a:t>
            </a:r>
            <a:r>
              <a:rPr lang="el-GR" sz="2200" dirty="0" err="1">
                <a:solidFill>
                  <a:srgbClr val="FFFF00"/>
                </a:solidFill>
                <a:latin typeface="Times New Roman" pitchFamily="16" charset="0"/>
              </a:rPr>
              <a:t>action</a:t>
            </a:r>
            <a:r>
              <a:rPr lang="el-GR" sz="2200" dirty="0">
                <a:latin typeface="Times New Roman" pitchFamily="16" charset="0"/>
              </a:rPr>
              <a:t>. </a:t>
            </a:r>
            <a:r>
              <a:rPr lang="el-GR" sz="2200" dirty="0" err="1">
                <a:latin typeface="Times New Roman" pitchFamily="16" charset="0"/>
              </a:rPr>
              <a:t>You</a:t>
            </a:r>
            <a:r>
              <a:rPr lang="el-GR" sz="2200" dirty="0">
                <a:latin typeface="Times New Roman" pitchFamily="16" charset="0"/>
              </a:rPr>
              <a:t> </a:t>
            </a:r>
            <a:r>
              <a:rPr lang="el-GR" sz="2200" dirty="0" err="1">
                <a:latin typeface="Times New Roman" pitchFamily="16" charset="0"/>
              </a:rPr>
              <a:t>can</a:t>
            </a:r>
            <a:r>
              <a:rPr lang="el-GR" sz="2200" dirty="0">
                <a:latin typeface="Times New Roman" pitchFamily="16" charset="0"/>
              </a:rPr>
              <a:t> </a:t>
            </a:r>
            <a:r>
              <a:rPr lang="el-GR" sz="2200" dirty="0" err="1">
                <a:latin typeface="Times New Roman" pitchFamily="16" charset="0"/>
              </a:rPr>
              <a:t>attack</a:t>
            </a:r>
            <a:r>
              <a:rPr lang="el-GR" sz="2200" dirty="0">
                <a:latin typeface="Times New Roman" pitchFamily="16" charset="0"/>
              </a:rPr>
              <a:t> </a:t>
            </a:r>
            <a:r>
              <a:rPr lang="el-GR" sz="2200" dirty="0" err="1">
                <a:latin typeface="Times New Roman" pitchFamily="16" charset="0"/>
              </a:rPr>
              <a:t>the</a:t>
            </a:r>
            <a:r>
              <a:rPr lang="el-GR" sz="2200" dirty="0">
                <a:latin typeface="Times New Roman" pitchFamily="16" charset="0"/>
              </a:rPr>
              <a:t> </a:t>
            </a:r>
            <a:r>
              <a:rPr lang="el-GR" sz="2200" dirty="0" err="1">
                <a:latin typeface="Times New Roman" pitchFamily="16" charset="0"/>
              </a:rPr>
              <a:t>person</a:t>
            </a:r>
            <a:r>
              <a:rPr lang="el-GR" sz="2200" dirty="0">
                <a:latin typeface="Times New Roman" pitchFamily="16" charset="0"/>
              </a:rPr>
              <a:t> </a:t>
            </a:r>
            <a:r>
              <a:rPr lang="el-GR" sz="2200" dirty="0" err="1">
                <a:latin typeface="Times New Roman" pitchFamily="16" charset="0"/>
              </a:rPr>
              <a:t>who</a:t>
            </a:r>
            <a:r>
              <a:rPr lang="el-GR" sz="2200" dirty="0">
                <a:latin typeface="Times New Roman" pitchFamily="16" charset="0"/>
              </a:rPr>
              <a:t> </a:t>
            </a:r>
            <a:r>
              <a:rPr lang="el-GR" sz="2200" dirty="0" err="1">
                <a:latin typeface="Times New Roman" pitchFamily="16" charset="0"/>
              </a:rPr>
              <a:t>hit</a:t>
            </a:r>
            <a:r>
              <a:rPr lang="el-GR" sz="2200" dirty="0">
                <a:latin typeface="Times New Roman" pitchFamily="16" charset="0"/>
              </a:rPr>
              <a:t> </a:t>
            </a:r>
            <a:r>
              <a:rPr lang="el-GR" sz="2200" dirty="0" err="1">
                <a:latin typeface="Times New Roman" pitchFamily="16" charset="0"/>
              </a:rPr>
              <a:t>you</a:t>
            </a:r>
            <a:r>
              <a:rPr lang="el-GR" sz="2200" dirty="0">
                <a:latin typeface="Times New Roman" pitchFamily="16" charset="0"/>
              </a:rPr>
              <a:t>, </a:t>
            </a:r>
            <a:r>
              <a:rPr lang="el-GR" sz="2200" dirty="0" err="1">
                <a:latin typeface="Times New Roman" pitchFamily="16" charset="0"/>
              </a:rPr>
              <a:t>and</a:t>
            </a:r>
            <a:r>
              <a:rPr lang="el-GR" sz="2200" dirty="0">
                <a:latin typeface="Times New Roman" pitchFamily="16" charset="0"/>
              </a:rPr>
              <a:t> </a:t>
            </a:r>
            <a:r>
              <a:rPr lang="el-GR" sz="2200" dirty="0" err="1">
                <a:latin typeface="Times New Roman" pitchFamily="16" charset="0"/>
              </a:rPr>
              <a:t>this</a:t>
            </a:r>
            <a:r>
              <a:rPr lang="el-GR" sz="2200" dirty="0">
                <a:latin typeface="Times New Roman" pitchFamily="16" charset="0"/>
              </a:rPr>
              <a:t> </a:t>
            </a:r>
            <a:r>
              <a:rPr lang="el-GR" sz="2200" dirty="0" err="1">
                <a:latin typeface="Times New Roman" pitchFamily="16" charset="0"/>
              </a:rPr>
              <a:t>is</a:t>
            </a:r>
            <a:r>
              <a:rPr lang="el-GR" sz="2200" dirty="0">
                <a:latin typeface="Times New Roman" pitchFamily="16" charset="0"/>
              </a:rPr>
              <a:t> </a:t>
            </a:r>
            <a:r>
              <a:rPr lang="el-GR" sz="2200" dirty="0" err="1">
                <a:latin typeface="Times New Roman" pitchFamily="16" charset="0"/>
              </a:rPr>
              <a:t>the</a:t>
            </a:r>
            <a:r>
              <a:rPr lang="el-GR" sz="2200" dirty="0">
                <a:latin typeface="Times New Roman" pitchFamily="16" charset="0"/>
              </a:rPr>
              <a:t> </a:t>
            </a:r>
            <a:r>
              <a:rPr lang="el-GR" sz="2200" dirty="0" err="1">
                <a:latin typeface="Times New Roman" pitchFamily="16" charset="0"/>
              </a:rPr>
              <a:t>fight</a:t>
            </a:r>
            <a:r>
              <a:rPr lang="el-GR" sz="2200" dirty="0">
                <a:latin typeface="Times New Roman" pitchFamily="16" charset="0"/>
              </a:rPr>
              <a:t> </a:t>
            </a:r>
            <a:r>
              <a:rPr lang="el-GR" sz="2200" dirty="0" err="1">
                <a:latin typeface="Times New Roman" pitchFamily="16" charset="0"/>
              </a:rPr>
              <a:t>version</a:t>
            </a:r>
            <a:r>
              <a:rPr lang="el-GR" sz="2200" dirty="0">
                <a:latin typeface="Times New Roman" pitchFamily="16" charset="0"/>
              </a:rPr>
              <a:t> </a:t>
            </a:r>
            <a:r>
              <a:rPr lang="el-GR" sz="2200" dirty="0" err="1">
                <a:latin typeface="Times New Roman" pitchFamily="16" charset="0"/>
              </a:rPr>
              <a:t>of</a:t>
            </a:r>
            <a:r>
              <a:rPr lang="el-GR" sz="2200" dirty="0">
                <a:latin typeface="Times New Roman" pitchFamily="16" charset="0"/>
              </a:rPr>
              <a:t> </a:t>
            </a:r>
            <a:r>
              <a:rPr lang="el-GR" sz="2200" dirty="0" err="1">
                <a:latin typeface="Times New Roman" pitchFamily="16" charset="0"/>
              </a:rPr>
              <a:t>the</a:t>
            </a:r>
            <a:r>
              <a:rPr lang="el-GR" sz="2200" dirty="0">
                <a:latin typeface="Times New Roman" pitchFamily="16" charset="0"/>
              </a:rPr>
              <a:t> </a:t>
            </a:r>
            <a:r>
              <a:rPr lang="el-GR" sz="2200" dirty="0" err="1">
                <a:latin typeface="Times New Roman" pitchFamily="16" charset="0"/>
              </a:rPr>
              <a:t>fight</a:t>
            </a:r>
            <a:r>
              <a:rPr lang="el-GR" sz="2200" dirty="0">
                <a:latin typeface="Times New Roman" pitchFamily="16" charset="0"/>
              </a:rPr>
              <a:t>/</a:t>
            </a:r>
            <a:r>
              <a:rPr lang="el-GR" sz="2200" dirty="0" err="1">
                <a:latin typeface="Times New Roman" pitchFamily="16" charset="0"/>
              </a:rPr>
              <a:t>flight</a:t>
            </a:r>
            <a:r>
              <a:rPr lang="el-GR" sz="2200" dirty="0">
                <a:latin typeface="Times New Roman" pitchFamily="16" charset="0"/>
              </a:rPr>
              <a:t> </a:t>
            </a:r>
            <a:r>
              <a:rPr lang="el-GR" sz="2200" dirty="0" err="1">
                <a:latin typeface="Times New Roman" pitchFamily="16" charset="0"/>
              </a:rPr>
              <a:t>response</a:t>
            </a:r>
            <a:r>
              <a:rPr lang="el-GR" sz="2200" dirty="0">
                <a:latin typeface="Times New Roman" pitchFamily="16" charset="0"/>
              </a:rPr>
              <a:t>; </a:t>
            </a:r>
            <a:r>
              <a:rPr lang="el-GR" sz="2200" dirty="0" err="1">
                <a:latin typeface="Times New Roman" pitchFamily="16" charset="0"/>
              </a:rPr>
              <a:t>or</a:t>
            </a:r>
            <a:r>
              <a:rPr lang="el-GR" sz="2200" dirty="0">
                <a:latin typeface="Times New Roman" pitchFamily="16" charset="0"/>
              </a:rPr>
              <a:t> </a:t>
            </a:r>
            <a:r>
              <a:rPr lang="el-GR" sz="2200" dirty="0" err="1">
                <a:latin typeface="Times New Roman" pitchFamily="16" charset="0"/>
              </a:rPr>
              <a:t>you</a:t>
            </a:r>
            <a:r>
              <a:rPr lang="el-GR" sz="2200" dirty="0">
                <a:latin typeface="Times New Roman" pitchFamily="16" charset="0"/>
              </a:rPr>
              <a:t> </a:t>
            </a:r>
            <a:r>
              <a:rPr lang="el-GR" sz="2200" dirty="0" err="1">
                <a:latin typeface="Times New Roman" pitchFamily="16" charset="0"/>
              </a:rPr>
              <a:t>can</a:t>
            </a:r>
            <a:r>
              <a:rPr lang="el-GR" sz="2200" dirty="0">
                <a:latin typeface="Times New Roman" pitchFamily="16" charset="0"/>
              </a:rPr>
              <a:t> </a:t>
            </a:r>
            <a:r>
              <a:rPr lang="el-GR" sz="2200" dirty="0" err="1">
                <a:latin typeface="Times New Roman" pitchFamily="16" charset="0"/>
              </a:rPr>
              <a:t>shrink</a:t>
            </a:r>
            <a:r>
              <a:rPr lang="el-GR" sz="2200" dirty="0">
                <a:latin typeface="Times New Roman" pitchFamily="16" charset="0"/>
              </a:rPr>
              <a:t> </a:t>
            </a:r>
            <a:r>
              <a:rPr lang="el-GR" sz="2200" dirty="0" err="1">
                <a:latin typeface="Times New Roman" pitchFamily="16" charset="0"/>
              </a:rPr>
              <a:t>away</a:t>
            </a:r>
            <a:r>
              <a:rPr lang="el-GR" sz="2200" dirty="0">
                <a:latin typeface="Times New Roman" pitchFamily="16" charset="0"/>
              </a:rPr>
              <a:t>, </a:t>
            </a:r>
            <a:r>
              <a:rPr lang="el-GR" sz="2200" dirty="0" err="1">
                <a:latin typeface="Times New Roman" pitchFamily="16" charset="0"/>
              </a:rPr>
              <a:t>and</a:t>
            </a:r>
            <a:r>
              <a:rPr lang="el-GR" sz="2200" dirty="0">
                <a:latin typeface="Times New Roman" pitchFamily="16" charset="0"/>
              </a:rPr>
              <a:t> </a:t>
            </a:r>
            <a:r>
              <a:rPr lang="el-GR" sz="2200" dirty="0" err="1">
                <a:latin typeface="Times New Roman" pitchFamily="16" charset="0"/>
              </a:rPr>
              <a:t>this</a:t>
            </a:r>
            <a:r>
              <a:rPr lang="el-GR" sz="2200" dirty="0">
                <a:latin typeface="Times New Roman" pitchFamily="16" charset="0"/>
              </a:rPr>
              <a:t> </a:t>
            </a:r>
            <a:r>
              <a:rPr lang="el-GR" sz="2200" dirty="0" err="1">
                <a:latin typeface="Times New Roman" pitchFamily="16" charset="0"/>
              </a:rPr>
              <a:t>is</a:t>
            </a:r>
            <a:r>
              <a:rPr lang="el-GR" sz="2200" dirty="0">
                <a:latin typeface="Times New Roman" pitchFamily="16" charset="0"/>
              </a:rPr>
              <a:t> </a:t>
            </a:r>
            <a:r>
              <a:rPr lang="el-GR" sz="2200" dirty="0" err="1">
                <a:latin typeface="Times New Roman" pitchFamily="16" charset="0"/>
              </a:rPr>
              <a:t>the</a:t>
            </a:r>
            <a:r>
              <a:rPr lang="el-GR" sz="2200" dirty="0">
                <a:latin typeface="Times New Roman" pitchFamily="16" charset="0"/>
              </a:rPr>
              <a:t> </a:t>
            </a:r>
            <a:r>
              <a:rPr lang="el-GR" sz="2200" dirty="0" err="1">
                <a:latin typeface="Times New Roman" pitchFamily="16" charset="0"/>
              </a:rPr>
              <a:t>flight</a:t>
            </a:r>
            <a:r>
              <a:rPr lang="el-GR" sz="2200" dirty="0">
                <a:latin typeface="Times New Roman" pitchFamily="16" charset="0"/>
              </a:rPr>
              <a:t> </a:t>
            </a:r>
            <a:r>
              <a:rPr lang="el-GR" sz="2200" dirty="0" err="1">
                <a:latin typeface="Times New Roman" pitchFamily="16" charset="0"/>
              </a:rPr>
              <a:t>version</a:t>
            </a:r>
            <a:r>
              <a:rPr lang="el-GR" sz="2200" dirty="0">
                <a:latin typeface="Times New Roman" pitchFamily="16" charset="0"/>
              </a:rPr>
              <a:t> </a:t>
            </a:r>
            <a:r>
              <a:rPr lang="el-GR" sz="2200" dirty="0" err="1">
                <a:latin typeface="Times New Roman" pitchFamily="16" charset="0"/>
              </a:rPr>
              <a:t>of</a:t>
            </a:r>
            <a:r>
              <a:rPr lang="el-GR" sz="2200" dirty="0">
                <a:latin typeface="Times New Roman" pitchFamily="16" charset="0"/>
              </a:rPr>
              <a:t> </a:t>
            </a:r>
            <a:r>
              <a:rPr lang="el-GR" sz="2200" dirty="0" err="1">
                <a:latin typeface="Times New Roman" pitchFamily="16" charset="0"/>
              </a:rPr>
              <a:t>the</a:t>
            </a:r>
            <a:r>
              <a:rPr lang="el-GR" sz="2200" dirty="0">
                <a:latin typeface="Times New Roman" pitchFamily="16" charset="0"/>
              </a:rPr>
              <a:t> </a:t>
            </a:r>
            <a:r>
              <a:rPr lang="el-GR" sz="2200" dirty="0" err="1">
                <a:latin typeface="Times New Roman" pitchFamily="16" charset="0"/>
              </a:rPr>
              <a:t>fight</a:t>
            </a:r>
            <a:r>
              <a:rPr lang="el-GR" sz="2200" dirty="0">
                <a:latin typeface="Times New Roman" pitchFamily="16" charset="0"/>
              </a:rPr>
              <a:t>/</a:t>
            </a:r>
            <a:r>
              <a:rPr lang="el-GR" sz="2200" dirty="0" err="1">
                <a:latin typeface="Times New Roman" pitchFamily="16" charset="0"/>
              </a:rPr>
              <a:t>flight</a:t>
            </a:r>
            <a:r>
              <a:rPr lang="el-GR" sz="2200" dirty="0">
                <a:latin typeface="Times New Roman" pitchFamily="16" charset="0"/>
              </a:rPr>
              <a:t> </a:t>
            </a:r>
            <a:r>
              <a:rPr lang="el-GR" sz="2200" dirty="0" err="1" smtClean="0">
                <a:latin typeface="Times New Roman" pitchFamily="16" charset="0"/>
              </a:rPr>
              <a:t>response</a:t>
            </a:r>
            <a:endParaRPr lang="el-GR" sz="2200" dirty="0">
              <a:latin typeface="Times New Roman" pitchFamily="16" charset="0"/>
            </a:endParaRPr>
          </a:p>
        </p:txBody>
      </p:sp>
      <p:pic>
        <p:nvPicPr>
          <p:cNvPr id="48131" name="Picture 3"/>
          <p:cNvPicPr>
            <a:picLocks noChangeAspect="1" noChangeArrowheads="1"/>
          </p:cNvPicPr>
          <p:nvPr/>
        </p:nvPicPr>
        <p:blipFill>
          <a:blip r:embed="rId3" cstate="print"/>
          <a:srcRect/>
          <a:stretch>
            <a:fillRect/>
          </a:stretch>
        </p:blipFill>
        <p:spPr bwMode="auto">
          <a:xfrm>
            <a:off x="5832475" y="1589088"/>
            <a:ext cx="2592388" cy="2732087"/>
          </a:xfrm>
          <a:prstGeom prst="rect">
            <a:avLst/>
          </a:prstGeom>
          <a:noFill/>
          <a:ln w="9525" cap="flat">
            <a:noFill/>
            <a:round/>
            <a:headEnd/>
            <a:tailEnd/>
          </a:ln>
          <a:effectLst/>
        </p:spPr>
      </p:pic>
      <p:pic>
        <p:nvPicPr>
          <p:cNvPr id="48132" name="Picture 4"/>
          <p:cNvPicPr>
            <a:picLocks noChangeAspect="1" noChangeArrowheads="1"/>
          </p:cNvPicPr>
          <p:nvPr/>
        </p:nvPicPr>
        <p:blipFill>
          <a:blip r:embed="rId4" cstate="print"/>
          <a:srcRect/>
          <a:stretch>
            <a:fillRect/>
          </a:stretch>
        </p:blipFill>
        <p:spPr bwMode="auto">
          <a:xfrm>
            <a:off x="6264275" y="4389438"/>
            <a:ext cx="1714500" cy="2667000"/>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Grp="1" noChangeArrowheads="1"/>
          </p:cNvSpPr>
          <p:nvPr>
            <p:ph type="title"/>
          </p:nvPr>
        </p:nvSpPr>
        <p:spPr>
          <a:xfrm>
            <a:off x="503238" y="301625"/>
            <a:ext cx="9070975" cy="1262063"/>
          </a:xfrm>
          <a:ln/>
        </p:spPr>
        <p:txBody>
          <a:bodyPr tIns="38808"/>
          <a:lstStyle/>
          <a:p>
            <a:endParaRPr lang="el-GR"/>
          </a:p>
        </p:txBody>
      </p:sp>
      <p:sp>
        <p:nvSpPr>
          <p:cNvPr id="49154" name="Rectangle 2"/>
          <p:cNvSpPr>
            <a:spLocks noGrp="1" noChangeArrowheads="1"/>
          </p:cNvSpPr>
          <p:nvPr>
            <p:ph type="body" idx="1"/>
          </p:nvPr>
        </p:nvSpPr>
        <p:spPr>
          <a:xfrm>
            <a:off x="503238" y="1768475"/>
            <a:ext cx="9070975" cy="4989513"/>
          </a:xfrm>
          <a:ln/>
        </p:spPr>
        <p:txBody>
          <a:bodyPr/>
          <a:lstStyle/>
          <a:p>
            <a:endParaRPr lang="el-GR"/>
          </a:p>
        </p:txBody>
      </p:sp>
      <p:pic>
        <p:nvPicPr>
          <p:cNvPr id="49155" name="Picture 3"/>
          <p:cNvPicPr>
            <a:picLocks noChangeAspect="1" noChangeArrowheads="1"/>
          </p:cNvPicPr>
          <p:nvPr/>
        </p:nvPicPr>
        <p:blipFill>
          <a:blip r:embed="rId3" cstate="print"/>
          <a:srcRect/>
          <a:stretch>
            <a:fillRect/>
          </a:stretch>
        </p:blipFill>
        <p:spPr bwMode="auto">
          <a:xfrm>
            <a:off x="1728788" y="1484313"/>
            <a:ext cx="7010400" cy="5067300"/>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a:xfrm>
            <a:off x="503238" y="301625"/>
            <a:ext cx="9070975" cy="1262063"/>
          </a:xfrm>
          <a:ln/>
        </p:spPr>
        <p:txBody>
          <a:bodyPr tIns="38808"/>
          <a:lstStyle/>
          <a:p>
            <a:endParaRPr lang="el-GR"/>
          </a:p>
        </p:txBody>
      </p:sp>
      <p:sp>
        <p:nvSpPr>
          <p:cNvPr id="50178" name="Rectangle 2"/>
          <p:cNvSpPr>
            <a:spLocks noGrp="1" noChangeArrowheads="1"/>
          </p:cNvSpPr>
          <p:nvPr>
            <p:ph type="body" idx="1"/>
          </p:nvPr>
        </p:nvSpPr>
        <p:spPr>
          <a:xfrm>
            <a:off x="504825" y="1295400"/>
            <a:ext cx="6191250" cy="5437188"/>
          </a:xfrm>
          <a:ln/>
        </p:spPr>
        <p:txBody>
          <a:bodyPr tIns="21168"/>
          <a:lstStyle/>
          <a:p>
            <a:pPr marL="431800" indent="-323850">
              <a:buClr>
                <a:srgbClr val="FFCC99"/>
              </a:buClr>
              <a:buSzPct val="45000"/>
              <a:buFont typeface="Wingdings" charset="2"/>
              <a:buChar char=""/>
              <a:tabLst>
                <a:tab pos="723900" algn="l"/>
                <a:tab pos="1447800" algn="l"/>
                <a:tab pos="2171700" algn="l"/>
                <a:tab pos="2895600" algn="l"/>
                <a:tab pos="3619500" algn="l"/>
                <a:tab pos="4343400" algn="l"/>
                <a:tab pos="5067300" algn="l"/>
                <a:tab pos="5791200" algn="l"/>
              </a:tabLst>
            </a:pPr>
            <a:r>
              <a:rPr lang="el-GR" sz="2400"/>
              <a:t>Danger and harm are avoided by strategic decisions made at all three levels of the </a:t>
            </a:r>
            <a:r>
              <a:rPr lang="el-GR" sz="2400">
                <a:solidFill>
                  <a:srgbClr val="FFFF00"/>
                </a:solidFill>
              </a:rPr>
              <a:t>triune forebrain</a:t>
            </a:r>
            <a:r>
              <a:rPr lang="el-GR" sz="2400"/>
              <a:t>: rational (neomammalian), emotional (paleomammalian), and instinctive (reptilian). This applies also to potential harm from conspecifics, which leads to a choice between escalating and de-escalating strategies. </a:t>
            </a:r>
            <a:r>
              <a:rPr lang="el-GR" sz="2400">
                <a:solidFill>
                  <a:srgbClr val="FFFF00"/>
                </a:solidFill>
              </a:rPr>
              <a:t>Anxiety is a component of de-escalating strategies mediated by the paleomammalian and reptilian forebrains</a:t>
            </a:r>
            <a:r>
              <a:rPr lang="el-GR" sz="2400"/>
              <a:t>. When the neomammalian (rational) brain fails to deal with the threat of conspecific danger, these more primitive de-escalating strategies may be activated and may present as anxiety disorders</a:t>
            </a:r>
          </a:p>
        </p:txBody>
      </p:sp>
      <p:pic>
        <p:nvPicPr>
          <p:cNvPr id="50179" name="Picture 3"/>
          <p:cNvPicPr>
            <a:picLocks noChangeAspect="1" noChangeArrowheads="1"/>
          </p:cNvPicPr>
          <p:nvPr/>
        </p:nvPicPr>
        <p:blipFill>
          <a:blip r:embed="rId3" cstate="print"/>
          <a:srcRect/>
          <a:stretch>
            <a:fillRect/>
          </a:stretch>
        </p:blipFill>
        <p:spPr bwMode="auto">
          <a:xfrm>
            <a:off x="6911975" y="2016125"/>
            <a:ext cx="2592388" cy="3671888"/>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a:xfrm>
            <a:off x="503238" y="301625"/>
            <a:ext cx="9070975" cy="1262063"/>
          </a:xfrm>
          <a:ln/>
        </p:spPr>
        <p:txBody>
          <a:bodyPr tIns="38808"/>
          <a:lstStyle/>
          <a:p>
            <a:endParaRPr lang="el-GR"/>
          </a:p>
        </p:txBody>
      </p:sp>
      <p:sp>
        <p:nvSpPr>
          <p:cNvPr id="51202" name="Rectangle 2"/>
          <p:cNvSpPr>
            <a:spLocks noGrp="1" noChangeArrowheads="1"/>
          </p:cNvSpPr>
          <p:nvPr>
            <p:ph type="body" idx="1"/>
          </p:nvPr>
        </p:nvSpPr>
        <p:spPr>
          <a:xfrm>
            <a:off x="503238" y="1768475"/>
            <a:ext cx="9070975" cy="4989513"/>
          </a:xfrm>
          <a:ln/>
        </p:spPr>
        <p:txBody>
          <a:bodyPr/>
          <a:lstStyle/>
          <a:p>
            <a:endParaRPr lang="el-GR"/>
          </a:p>
        </p:txBody>
      </p:sp>
      <p:pic>
        <p:nvPicPr>
          <p:cNvPr id="51203" name="Picture 3"/>
          <p:cNvPicPr>
            <a:picLocks noChangeAspect="1" noChangeArrowheads="1"/>
          </p:cNvPicPr>
          <p:nvPr/>
        </p:nvPicPr>
        <p:blipFill>
          <a:blip r:embed="rId3" cstate="print"/>
          <a:srcRect/>
          <a:stretch>
            <a:fillRect/>
          </a:stretch>
        </p:blipFill>
        <p:spPr bwMode="auto">
          <a:xfrm>
            <a:off x="71438" y="514350"/>
            <a:ext cx="9791700" cy="6324600"/>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noChangeArrowheads="1"/>
          </p:cNvSpPr>
          <p:nvPr>
            <p:ph type="title"/>
          </p:nvPr>
        </p:nvSpPr>
        <p:spPr>
          <a:xfrm>
            <a:off x="503238" y="301625"/>
            <a:ext cx="9070975" cy="1262063"/>
          </a:xfrm>
          <a:ln/>
        </p:spPr>
        <p:txBody>
          <a:bodyPr tIns="38808"/>
          <a:lstStyle/>
          <a:p>
            <a:endParaRPr lang="el-GR"/>
          </a:p>
        </p:txBody>
      </p:sp>
      <p:sp>
        <p:nvSpPr>
          <p:cNvPr id="52226" name="Rectangle 2"/>
          <p:cNvSpPr>
            <a:spLocks noGrp="1" noChangeArrowheads="1"/>
          </p:cNvSpPr>
          <p:nvPr>
            <p:ph type="body" idx="1"/>
          </p:nvPr>
        </p:nvSpPr>
        <p:spPr>
          <a:xfrm>
            <a:off x="503238" y="1768475"/>
            <a:ext cx="9070975" cy="4989513"/>
          </a:xfrm>
          <a:ln/>
        </p:spPr>
        <p:txBody>
          <a:bodyPr/>
          <a:lstStyle/>
          <a:p>
            <a:endParaRPr lang="el-GR"/>
          </a:p>
        </p:txBody>
      </p:sp>
      <p:pic>
        <p:nvPicPr>
          <p:cNvPr id="52227" name="Picture 3"/>
          <p:cNvPicPr>
            <a:picLocks noChangeAspect="1" noChangeArrowheads="1"/>
          </p:cNvPicPr>
          <p:nvPr/>
        </p:nvPicPr>
        <p:blipFill>
          <a:blip r:embed="rId3" cstate="print"/>
          <a:srcRect/>
          <a:stretch>
            <a:fillRect/>
          </a:stretch>
        </p:blipFill>
        <p:spPr bwMode="auto">
          <a:xfrm>
            <a:off x="1916113" y="1501775"/>
            <a:ext cx="6796087" cy="5256213"/>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503238" y="301625"/>
            <a:ext cx="9070975" cy="1262063"/>
          </a:xfrm>
          <a:ln/>
        </p:spPr>
        <p:txBody>
          <a:bodyPr tIns="38808"/>
          <a:lstStyle/>
          <a:p>
            <a:endParaRPr lang="el-GR"/>
          </a:p>
        </p:txBody>
      </p:sp>
      <p:sp>
        <p:nvSpPr>
          <p:cNvPr id="8194" name="Rectangle 2"/>
          <p:cNvSpPr>
            <a:spLocks noGrp="1" noChangeArrowheads="1"/>
          </p:cNvSpPr>
          <p:nvPr>
            <p:ph type="body" idx="1"/>
          </p:nvPr>
        </p:nvSpPr>
        <p:spPr>
          <a:xfrm>
            <a:off x="503238" y="1768475"/>
            <a:ext cx="9070975" cy="4989513"/>
          </a:xfrm>
          <a:ln/>
        </p:spPr>
        <p:txBody>
          <a:bodyPr/>
          <a:lstStyle/>
          <a:p>
            <a:endParaRPr lang="el-GR"/>
          </a:p>
        </p:txBody>
      </p:sp>
      <p:pic>
        <p:nvPicPr>
          <p:cNvPr id="8195" name="Picture 3"/>
          <p:cNvPicPr>
            <a:picLocks noChangeAspect="1" noChangeArrowheads="1"/>
          </p:cNvPicPr>
          <p:nvPr/>
        </p:nvPicPr>
        <p:blipFill>
          <a:blip r:embed="rId3" cstate="print"/>
          <a:srcRect/>
          <a:stretch>
            <a:fillRect/>
          </a:stretch>
        </p:blipFill>
        <p:spPr bwMode="auto">
          <a:xfrm>
            <a:off x="1627188" y="792163"/>
            <a:ext cx="7372350" cy="5903912"/>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ChangeArrowheads="1"/>
          </p:cNvSpPr>
          <p:nvPr>
            <p:ph type="title"/>
          </p:nvPr>
        </p:nvSpPr>
        <p:spPr>
          <a:xfrm>
            <a:off x="503238" y="301625"/>
            <a:ext cx="9070975" cy="1262063"/>
          </a:xfrm>
          <a:ln/>
        </p:spPr>
        <p:txBody>
          <a:bodyPr tIns="38808"/>
          <a:lstStyle/>
          <a:p>
            <a:endParaRPr lang="el-GR"/>
          </a:p>
        </p:txBody>
      </p:sp>
      <p:sp>
        <p:nvSpPr>
          <p:cNvPr id="53250" name="Rectangle 2"/>
          <p:cNvSpPr>
            <a:spLocks noGrp="1" noChangeArrowheads="1"/>
          </p:cNvSpPr>
          <p:nvPr>
            <p:ph type="body" idx="1"/>
          </p:nvPr>
        </p:nvSpPr>
        <p:spPr>
          <a:xfrm>
            <a:off x="503238" y="1768475"/>
            <a:ext cx="9070975" cy="4989513"/>
          </a:xfrm>
          <a:ln/>
        </p:spPr>
        <p:txBody>
          <a:bodyPr/>
          <a:lstStyle/>
          <a:p>
            <a:endParaRPr lang="el-GR"/>
          </a:p>
        </p:txBody>
      </p:sp>
      <p:pic>
        <p:nvPicPr>
          <p:cNvPr id="53251" name="Picture 3"/>
          <p:cNvPicPr>
            <a:picLocks noChangeAspect="1" noChangeArrowheads="1"/>
          </p:cNvPicPr>
          <p:nvPr/>
        </p:nvPicPr>
        <p:blipFill>
          <a:blip r:embed="rId3" cstate="print"/>
          <a:srcRect/>
          <a:stretch>
            <a:fillRect/>
          </a:stretch>
        </p:blipFill>
        <p:spPr bwMode="auto">
          <a:xfrm>
            <a:off x="1266825" y="1768475"/>
            <a:ext cx="7588250" cy="4854575"/>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Grp="1" noChangeArrowheads="1"/>
          </p:cNvSpPr>
          <p:nvPr>
            <p:ph type="title"/>
          </p:nvPr>
        </p:nvSpPr>
        <p:spPr>
          <a:xfrm>
            <a:off x="503238" y="301625"/>
            <a:ext cx="9070975" cy="1262063"/>
          </a:xfrm>
          <a:ln/>
        </p:spPr>
        <p:txBody>
          <a:bodyPr tIns="38808"/>
          <a:lstStyle/>
          <a:p>
            <a:endParaRPr lang="el-GR"/>
          </a:p>
        </p:txBody>
      </p:sp>
      <p:sp>
        <p:nvSpPr>
          <p:cNvPr id="54274" name="Rectangle 2"/>
          <p:cNvSpPr>
            <a:spLocks noGrp="1" noChangeArrowheads="1"/>
          </p:cNvSpPr>
          <p:nvPr>
            <p:ph type="body" idx="1"/>
          </p:nvPr>
        </p:nvSpPr>
        <p:spPr>
          <a:xfrm>
            <a:off x="503238" y="1768475"/>
            <a:ext cx="9070975" cy="4989513"/>
          </a:xfrm>
          <a:ln/>
        </p:spPr>
        <p:txBody>
          <a:bodyPr/>
          <a:lstStyle/>
          <a:p>
            <a:endParaRPr lang="el-GR"/>
          </a:p>
        </p:txBody>
      </p:sp>
      <p:pic>
        <p:nvPicPr>
          <p:cNvPr id="54275" name="Picture 3"/>
          <p:cNvPicPr>
            <a:picLocks noChangeAspect="1" noChangeArrowheads="1"/>
          </p:cNvPicPr>
          <p:nvPr/>
        </p:nvPicPr>
        <p:blipFill>
          <a:blip r:embed="rId3" cstate="print"/>
          <a:srcRect/>
          <a:stretch>
            <a:fillRect/>
          </a:stretch>
        </p:blipFill>
        <p:spPr bwMode="auto">
          <a:xfrm>
            <a:off x="359792" y="251445"/>
            <a:ext cx="9340850" cy="7005638"/>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Grp="1" noChangeArrowheads="1"/>
          </p:cNvSpPr>
          <p:nvPr>
            <p:ph type="title"/>
          </p:nvPr>
        </p:nvSpPr>
        <p:spPr>
          <a:xfrm>
            <a:off x="503238" y="301625"/>
            <a:ext cx="9070975" cy="1262063"/>
          </a:xfrm>
          <a:ln/>
        </p:spPr>
        <p:txBody>
          <a:bodyPr tIns="38808"/>
          <a:lstStyle/>
          <a:p>
            <a:endParaRPr lang="el-GR"/>
          </a:p>
        </p:txBody>
      </p:sp>
      <p:sp>
        <p:nvSpPr>
          <p:cNvPr id="55298" name="Rectangle 2"/>
          <p:cNvSpPr>
            <a:spLocks noGrp="1" noChangeArrowheads="1"/>
          </p:cNvSpPr>
          <p:nvPr>
            <p:ph type="body" idx="1"/>
          </p:nvPr>
        </p:nvSpPr>
        <p:spPr>
          <a:xfrm>
            <a:off x="503238" y="1768475"/>
            <a:ext cx="9070975" cy="4989513"/>
          </a:xfrm>
          <a:ln/>
        </p:spPr>
        <p:txBody>
          <a:bodyPr/>
          <a:lstStyle/>
          <a:p>
            <a:endParaRPr lang="el-GR"/>
          </a:p>
        </p:txBody>
      </p:sp>
      <p:pic>
        <p:nvPicPr>
          <p:cNvPr id="55299" name="Picture 3"/>
          <p:cNvPicPr>
            <a:picLocks noChangeAspect="1" noChangeArrowheads="1"/>
          </p:cNvPicPr>
          <p:nvPr/>
        </p:nvPicPr>
        <p:blipFill>
          <a:blip r:embed="rId3" cstate="print"/>
          <a:srcRect/>
          <a:stretch>
            <a:fillRect/>
          </a:stretch>
        </p:blipFill>
        <p:spPr bwMode="auto">
          <a:xfrm>
            <a:off x="307975" y="339725"/>
            <a:ext cx="9340850" cy="7005638"/>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Grp="1" noChangeArrowheads="1"/>
          </p:cNvSpPr>
          <p:nvPr>
            <p:ph type="title"/>
          </p:nvPr>
        </p:nvSpPr>
        <p:spPr>
          <a:xfrm>
            <a:off x="503238" y="301625"/>
            <a:ext cx="9070975" cy="1262063"/>
          </a:xfrm>
          <a:ln/>
        </p:spPr>
        <p:txBody>
          <a:bodyPr tIns="38808"/>
          <a:lstStyle/>
          <a:p>
            <a:endParaRPr lang="el-GR"/>
          </a:p>
        </p:txBody>
      </p:sp>
      <p:sp>
        <p:nvSpPr>
          <p:cNvPr id="56322" name="Rectangle 2"/>
          <p:cNvSpPr>
            <a:spLocks noGrp="1" noChangeArrowheads="1"/>
          </p:cNvSpPr>
          <p:nvPr>
            <p:ph type="body" idx="1"/>
          </p:nvPr>
        </p:nvSpPr>
        <p:spPr>
          <a:xfrm>
            <a:off x="503238" y="1768475"/>
            <a:ext cx="9070975" cy="4989513"/>
          </a:xfrm>
          <a:ln/>
        </p:spPr>
        <p:txBody>
          <a:bodyPr/>
          <a:lstStyle/>
          <a:p>
            <a:endParaRPr lang="el-GR"/>
          </a:p>
        </p:txBody>
      </p:sp>
      <p:pic>
        <p:nvPicPr>
          <p:cNvPr id="56323" name="Picture 3"/>
          <p:cNvPicPr>
            <a:picLocks noChangeAspect="1" noChangeArrowheads="1"/>
          </p:cNvPicPr>
          <p:nvPr/>
        </p:nvPicPr>
        <p:blipFill>
          <a:blip r:embed="rId3" cstate="print"/>
          <a:srcRect/>
          <a:stretch>
            <a:fillRect/>
          </a:stretch>
        </p:blipFill>
        <p:spPr bwMode="auto">
          <a:xfrm>
            <a:off x="452438" y="431800"/>
            <a:ext cx="9340850" cy="7005638"/>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Grp="1" noChangeArrowheads="1"/>
          </p:cNvSpPr>
          <p:nvPr>
            <p:ph type="title"/>
          </p:nvPr>
        </p:nvSpPr>
        <p:spPr>
          <a:xfrm>
            <a:off x="503238" y="301625"/>
            <a:ext cx="9070975" cy="1262063"/>
          </a:xfrm>
          <a:ln/>
        </p:spPr>
        <p:txBody>
          <a:bodyPr tIns="38808"/>
          <a:lstStyle/>
          <a:p>
            <a:endParaRPr lang="el-GR"/>
          </a:p>
        </p:txBody>
      </p:sp>
      <p:sp>
        <p:nvSpPr>
          <p:cNvPr id="57346" name="Rectangle 2"/>
          <p:cNvSpPr>
            <a:spLocks noGrp="1" noChangeArrowheads="1"/>
          </p:cNvSpPr>
          <p:nvPr>
            <p:ph type="body" idx="1"/>
          </p:nvPr>
        </p:nvSpPr>
        <p:spPr>
          <a:xfrm>
            <a:off x="503238" y="1768475"/>
            <a:ext cx="9070975" cy="4989513"/>
          </a:xfrm>
          <a:ln/>
        </p:spPr>
        <p:txBody>
          <a:bodyPr/>
          <a:lstStyle/>
          <a:p>
            <a:endParaRPr lang="el-GR"/>
          </a:p>
        </p:txBody>
      </p:sp>
      <p:pic>
        <p:nvPicPr>
          <p:cNvPr id="57347" name="Picture 3"/>
          <p:cNvPicPr>
            <a:picLocks noChangeAspect="1" noChangeArrowheads="1"/>
          </p:cNvPicPr>
          <p:nvPr/>
        </p:nvPicPr>
        <p:blipFill>
          <a:blip r:embed="rId3" cstate="print"/>
          <a:srcRect/>
          <a:stretch>
            <a:fillRect/>
          </a:stretch>
        </p:blipFill>
        <p:spPr bwMode="auto">
          <a:xfrm>
            <a:off x="144463" y="215900"/>
            <a:ext cx="9340850" cy="7005638"/>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Grp="1" noChangeArrowheads="1"/>
          </p:cNvSpPr>
          <p:nvPr>
            <p:ph type="title"/>
          </p:nvPr>
        </p:nvSpPr>
        <p:spPr>
          <a:xfrm>
            <a:off x="503238" y="301625"/>
            <a:ext cx="9070975" cy="1262063"/>
          </a:xfrm>
          <a:ln/>
        </p:spPr>
        <p:txBody>
          <a:bodyPr tIns="38808"/>
          <a:lstStyle/>
          <a:p>
            <a:endParaRPr lang="el-GR"/>
          </a:p>
        </p:txBody>
      </p:sp>
      <p:sp>
        <p:nvSpPr>
          <p:cNvPr id="58370" name="Rectangle 2"/>
          <p:cNvSpPr>
            <a:spLocks noGrp="1" noChangeArrowheads="1"/>
          </p:cNvSpPr>
          <p:nvPr>
            <p:ph type="body" idx="1"/>
          </p:nvPr>
        </p:nvSpPr>
        <p:spPr>
          <a:xfrm>
            <a:off x="503238" y="1768475"/>
            <a:ext cx="9070975" cy="4989513"/>
          </a:xfrm>
          <a:ln/>
        </p:spPr>
        <p:txBody>
          <a:bodyPr/>
          <a:lstStyle/>
          <a:p>
            <a:endParaRPr lang="el-GR"/>
          </a:p>
        </p:txBody>
      </p:sp>
      <p:pic>
        <p:nvPicPr>
          <p:cNvPr id="58371" name="Picture 3"/>
          <p:cNvPicPr>
            <a:picLocks noChangeAspect="1" noChangeArrowheads="1"/>
          </p:cNvPicPr>
          <p:nvPr/>
        </p:nvPicPr>
        <p:blipFill>
          <a:blip r:embed="rId3" cstate="print"/>
          <a:srcRect/>
          <a:stretch>
            <a:fillRect/>
          </a:stretch>
        </p:blipFill>
        <p:spPr bwMode="auto">
          <a:xfrm>
            <a:off x="215900" y="450850"/>
            <a:ext cx="9647238" cy="5668963"/>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Grp="1" noChangeArrowheads="1"/>
          </p:cNvSpPr>
          <p:nvPr>
            <p:ph type="title"/>
          </p:nvPr>
        </p:nvSpPr>
        <p:spPr>
          <a:xfrm>
            <a:off x="503238" y="301625"/>
            <a:ext cx="9070975" cy="1262063"/>
          </a:xfrm>
          <a:ln/>
        </p:spPr>
        <p:txBody>
          <a:bodyPr tIns="38808"/>
          <a:lstStyle/>
          <a:p>
            <a:endParaRPr lang="el-GR"/>
          </a:p>
        </p:txBody>
      </p:sp>
      <p:sp>
        <p:nvSpPr>
          <p:cNvPr id="59394" name="Rectangle 2"/>
          <p:cNvSpPr>
            <a:spLocks noGrp="1" noChangeArrowheads="1"/>
          </p:cNvSpPr>
          <p:nvPr>
            <p:ph type="body" idx="1"/>
          </p:nvPr>
        </p:nvSpPr>
        <p:spPr>
          <a:xfrm>
            <a:off x="503238" y="1768475"/>
            <a:ext cx="9070975" cy="4989513"/>
          </a:xfrm>
          <a:ln/>
        </p:spPr>
        <p:txBody>
          <a:bodyPr/>
          <a:lstStyle/>
          <a:p>
            <a:endParaRPr lang="el-GR"/>
          </a:p>
        </p:txBody>
      </p:sp>
      <p:pic>
        <p:nvPicPr>
          <p:cNvPr id="59395" name="Picture 3"/>
          <p:cNvPicPr>
            <a:picLocks noChangeAspect="1" noChangeArrowheads="1"/>
          </p:cNvPicPr>
          <p:nvPr/>
        </p:nvPicPr>
        <p:blipFill>
          <a:blip r:embed="rId3" cstate="print"/>
          <a:srcRect/>
          <a:stretch>
            <a:fillRect/>
          </a:stretch>
        </p:blipFill>
        <p:spPr bwMode="auto">
          <a:xfrm>
            <a:off x="287338" y="301625"/>
            <a:ext cx="9340850" cy="7005638"/>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Grp="1" noChangeArrowheads="1"/>
          </p:cNvSpPr>
          <p:nvPr>
            <p:ph type="title"/>
          </p:nvPr>
        </p:nvSpPr>
        <p:spPr>
          <a:xfrm>
            <a:off x="503238" y="301625"/>
            <a:ext cx="9070975" cy="1262063"/>
          </a:xfrm>
          <a:ln/>
        </p:spPr>
        <p:txBody>
          <a:bodyPr tIns="38808"/>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a:t>Specific Phobia</a:t>
            </a:r>
          </a:p>
        </p:txBody>
      </p:sp>
      <p:sp>
        <p:nvSpPr>
          <p:cNvPr id="60418" name="Rectangle 2"/>
          <p:cNvSpPr>
            <a:spLocks noGrp="1" noChangeArrowheads="1"/>
          </p:cNvSpPr>
          <p:nvPr>
            <p:ph type="body" idx="1"/>
          </p:nvPr>
        </p:nvSpPr>
        <p:spPr>
          <a:xfrm>
            <a:off x="503238" y="1768475"/>
            <a:ext cx="9070975" cy="4989513"/>
          </a:xfrm>
          <a:ln/>
        </p:spPr>
        <p:txBody>
          <a:bodyPr/>
          <a:lstStyle/>
          <a:p>
            <a:endParaRPr lang="el-GR"/>
          </a:p>
        </p:txBody>
      </p:sp>
      <p:pic>
        <p:nvPicPr>
          <p:cNvPr id="60419" name="Picture 3"/>
          <p:cNvPicPr>
            <a:picLocks noChangeAspect="1" noChangeArrowheads="1"/>
          </p:cNvPicPr>
          <p:nvPr/>
        </p:nvPicPr>
        <p:blipFill>
          <a:blip r:embed="rId3" cstate="print"/>
          <a:srcRect/>
          <a:stretch>
            <a:fillRect/>
          </a:stretch>
        </p:blipFill>
        <p:spPr bwMode="auto">
          <a:xfrm>
            <a:off x="1871663" y="1944688"/>
            <a:ext cx="6076950" cy="4562475"/>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Grp="1" noChangeArrowheads="1"/>
          </p:cNvSpPr>
          <p:nvPr>
            <p:ph type="title"/>
          </p:nvPr>
        </p:nvSpPr>
        <p:spPr>
          <a:xfrm>
            <a:off x="503238" y="301625"/>
            <a:ext cx="9070975" cy="1262063"/>
          </a:xfrm>
          <a:ln/>
        </p:spPr>
        <p:txBody>
          <a:bodyPr tIns="38808"/>
          <a:lstStyle/>
          <a:p>
            <a:endParaRPr lang="el-GR"/>
          </a:p>
        </p:txBody>
      </p:sp>
      <p:sp>
        <p:nvSpPr>
          <p:cNvPr id="61442" name="Rectangle 2"/>
          <p:cNvSpPr>
            <a:spLocks noGrp="1" noChangeArrowheads="1"/>
          </p:cNvSpPr>
          <p:nvPr>
            <p:ph type="body" idx="1"/>
          </p:nvPr>
        </p:nvSpPr>
        <p:spPr>
          <a:xfrm>
            <a:off x="503238" y="1768475"/>
            <a:ext cx="9070975" cy="4989513"/>
          </a:xfrm>
          <a:ln/>
        </p:spPr>
        <p:txBody>
          <a:bodyPr/>
          <a:lstStyle/>
          <a:p>
            <a:endParaRPr lang="el-GR"/>
          </a:p>
        </p:txBody>
      </p:sp>
      <p:pic>
        <p:nvPicPr>
          <p:cNvPr id="61443" name="Picture 3"/>
          <p:cNvPicPr>
            <a:picLocks noChangeAspect="1" noChangeArrowheads="1"/>
          </p:cNvPicPr>
          <p:nvPr/>
        </p:nvPicPr>
        <p:blipFill>
          <a:blip r:embed="rId3" cstate="print"/>
          <a:srcRect/>
          <a:stretch>
            <a:fillRect/>
          </a:stretch>
        </p:blipFill>
        <p:spPr bwMode="auto">
          <a:xfrm>
            <a:off x="2058988" y="1846263"/>
            <a:ext cx="6076950" cy="4562475"/>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Grp="1" noChangeArrowheads="1"/>
          </p:cNvSpPr>
          <p:nvPr>
            <p:ph type="title"/>
          </p:nvPr>
        </p:nvSpPr>
        <p:spPr>
          <a:xfrm>
            <a:off x="503238" y="301625"/>
            <a:ext cx="9070975" cy="1262063"/>
          </a:xfrm>
          <a:ln/>
        </p:spPr>
        <p:txBody>
          <a:bodyPr tIns="38808"/>
          <a:lstStyle/>
          <a:p>
            <a:endParaRPr lang="el-GR"/>
          </a:p>
        </p:txBody>
      </p:sp>
      <p:sp>
        <p:nvSpPr>
          <p:cNvPr id="62466" name="Rectangle 2"/>
          <p:cNvSpPr>
            <a:spLocks noGrp="1" noChangeArrowheads="1"/>
          </p:cNvSpPr>
          <p:nvPr>
            <p:ph type="body" idx="1"/>
          </p:nvPr>
        </p:nvSpPr>
        <p:spPr>
          <a:xfrm>
            <a:off x="503238" y="1768475"/>
            <a:ext cx="9070975" cy="4989513"/>
          </a:xfrm>
          <a:ln/>
        </p:spPr>
        <p:txBody>
          <a:bodyPr/>
          <a:lstStyle/>
          <a:p>
            <a:endParaRPr lang="el-GR"/>
          </a:p>
        </p:txBody>
      </p:sp>
      <p:pic>
        <p:nvPicPr>
          <p:cNvPr id="62467" name="Picture 3"/>
          <p:cNvPicPr>
            <a:picLocks noChangeAspect="1" noChangeArrowheads="1"/>
          </p:cNvPicPr>
          <p:nvPr/>
        </p:nvPicPr>
        <p:blipFill>
          <a:blip r:embed="rId3" cstate="print"/>
          <a:srcRect/>
          <a:stretch>
            <a:fillRect/>
          </a:stretch>
        </p:blipFill>
        <p:spPr bwMode="auto">
          <a:xfrm>
            <a:off x="379413" y="360363"/>
            <a:ext cx="9340850" cy="7005637"/>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503238" y="301625"/>
            <a:ext cx="9070975" cy="1262063"/>
          </a:xfrm>
          <a:ln/>
        </p:spPr>
        <p:txBody>
          <a:bodyPr tIns="38808"/>
          <a:lstStyle/>
          <a:p>
            <a:endParaRPr lang="el-GR"/>
          </a:p>
        </p:txBody>
      </p:sp>
      <p:sp>
        <p:nvSpPr>
          <p:cNvPr id="9218" name="Rectangle 2"/>
          <p:cNvSpPr>
            <a:spLocks noGrp="1" noChangeArrowheads="1"/>
          </p:cNvSpPr>
          <p:nvPr>
            <p:ph type="body" idx="1"/>
          </p:nvPr>
        </p:nvSpPr>
        <p:spPr>
          <a:xfrm>
            <a:off x="503238" y="1768475"/>
            <a:ext cx="9070975" cy="4989513"/>
          </a:xfrm>
          <a:ln/>
        </p:spPr>
        <p:txBody>
          <a:bodyPr/>
          <a:lstStyle/>
          <a:p>
            <a:endParaRPr lang="el-GR"/>
          </a:p>
        </p:txBody>
      </p:sp>
      <p:pic>
        <p:nvPicPr>
          <p:cNvPr id="9219" name="Picture 3"/>
          <p:cNvPicPr>
            <a:picLocks noChangeAspect="1" noChangeArrowheads="1"/>
          </p:cNvPicPr>
          <p:nvPr/>
        </p:nvPicPr>
        <p:blipFill>
          <a:blip r:embed="rId3" cstate="print"/>
          <a:srcRect/>
          <a:stretch>
            <a:fillRect/>
          </a:stretch>
        </p:blipFill>
        <p:spPr bwMode="auto">
          <a:xfrm>
            <a:off x="2232025" y="923925"/>
            <a:ext cx="5975350" cy="6061075"/>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Grp="1" noChangeArrowheads="1"/>
          </p:cNvSpPr>
          <p:nvPr>
            <p:ph type="title"/>
          </p:nvPr>
        </p:nvSpPr>
        <p:spPr>
          <a:xfrm>
            <a:off x="503238" y="301625"/>
            <a:ext cx="9070975" cy="1262063"/>
          </a:xfrm>
          <a:ln/>
        </p:spPr>
        <p:txBody>
          <a:bodyPr tIns="38808"/>
          <a:lstStyle/>
          <a:p>
            <a:endParaRPr lang="el-GR"/>
          </a:p>
        </p:txBody>
      </p:sp>
      <p:sp>
        <p:nvSpPr>
          <p:cNvPr id="63490" name="Rectangle 2"/>
          <p:cNvSpPr>
            <a:spLocks noGrp="1" noChangeArrowheads="1"/>
          </p:cNvSpPr>
          <p:nvPr>
            <p:ph type="body" idx="1"/>
          </p:nvPr>
        </p:nvSpPr>
        <p:spPr>
          <a:xfrm>
            <a:off x="503238" y="1768475"/>
            <a:ext cx="9070975" cy="4989513"/>
          </a:xfrm>
          <a:ln/>
        </p:spPr>
        <p:txBody>
          <a:bodyPr/>
          <a:lstStyle/>
          <a:p>
            <a:endParaRPr lang="el-GR"/>
          </a:p>
        </p:txBody>
      </p:sp>
      <p:pic>
        <p:nvPicPr>
          <p:cNvPr id="63491" name="Picture 3"/>
          <p:cNvPicPr>
            <a:picLocks noChangeAspect="1" noChangeArrowheads="1"/>
          </p:cNvPicPr>
          <p:nvPr/>
        </p:nvPicPr>
        <p:blipFill>
          <a:blip r:embed="rId3" cstate="print"/>
          <a:srcRect/>
          <a:stretch>
            <a:fillRect/>
          </a:stretch>
        </p:blipFill>
        <p:spPr bwMode="auto">
          <a:xfrm>
            <a:off x="1439863" y="1439863"/>
            <a:ext cx="7227887" cy="5272087"/>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Grp="1" noChangeArrowheads="1"/>
          </p:cNvSpPr>
          <p:nvPr>
            <p:ph type="title"/>
          </p:nvPr>
        </p:nvSpPr>
        <p:spPr>
          <a:xfrm>
            <a:off x="503238" y="301625"/>
            <a:ext cx="9070975" cy="1262063"/>
          </a:xfrm>
          <a:ln/>
        </p:spPr>
        <p:txBody>
          <a:bodyPr tIns="38808"/>
          <a:lstStyle/>
          <a:p>
            <a:endParaRPr lang="el-GR"/>
          </a:p>
        </p:txBody>
      </p:sp>
      <p:sp>
        <p:nvSpPr>
          <p:cNvPr id="64514" name="Rectangle 2"/>
          <p:cNvSpPr>
            <a:spLocks noGrp="1" noChangeArrowheads="1"/>
          </p:cNvSpPr>
          <p:nvPr>
            <p:ph type="body" idx="1"/>
          </p:nvPr>
        </p:nvSpPr>
        <p:spPr>
          <a:xfrm>
            <a:off x="503238" y="1768475"/>
            <a:ext cx="9070975" cy="4989513"/>
          </a:xfrm>
          <a:ln/>
        </p:spPr>
        <p:txBody>
          <a:bodyPr/>
          <a:lstStyle/>
          <a:p>
            <a:endParaRPr lang="el-GR"/>
          </a:p>
        </p:txBody>
      </p:sp>
      <p:pic>
        <p:nvPicPr>
          <p:cNvPr id="64515" name="Picture 3"/>
          <p:cNvPicPr>
            <a:picLocks noChangeAspect="1" noChangeArrowheads="1"/>
          </p:cNvPicPr>
          <p:nvPr/>
        </p:nvPicPr>
        <p:blipFill>
          <a:blip r:embed="rId3" cstate="print"/>
          <a:srcRect/>
          <a:stretch>
            <a:fillRect/>
          </a:stretch>
        </p:blipFill>
        <p:spPr bwMode="auto">
          <a:xfrm>
            <a:off x="357188" y="361950"/>
            <a:ext cx="9340850" cy="7005638"/>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Grp="1" noChangeArrowheads="1"/>
          </p:cNvSpPr>
          <p:nvPr>
            <p:ph type="title"/>
          </p:nvPr>
        </p:nvSpPr>
        <p:spPr>
          <a:xfrm>
            <a:off x="503238" y="301625"/>
            <a:ext cx="9070975" cy="1262063"/>
          </a:xfrm>
          <a:ln/>
        </p:spPr>
        <p:txBody>
          <a:bodyPr tIns="38808"/>
          <a:lstStyle/>
          <a:p>
            <a:endParaRPr lang="el-GR"/>
          </a:p>
        </p:txBody>
      </p:sp>
      <p:sp>
        <p:nvSpPr>
          <p:cNvPr id="65538" name="Rectangle 2"/>
          <p:cNvSpPr>
            <a:spLocks noGrp="1" noChangeArrowheads="1"/>
          </p:cNvSpPr>
          <p:nvPr>
            <p:ph type="body" idx="1"/>
          </p:nvPr>
        </p:nvSpPr>
        <p:spPr>
          <a:xfrm>
            <a:off x="3455988" y="3074988"/>
            <a:ext cx="9070975" cy="4989512"/>
          </a:xfrm>
          <a:ln/>
        </p:spPr>
        <p:txBody>
          <a:bodyPr/>
          <a:lstStyle/>
          <a:p>
            <a:pPr marL="431800" indent="-323850">
              <a:buClr>
                <a:srgbClr val="FFCC99"/>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a:t>Eυχαριστώ</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503238" y="301625"/>
            <a:ext cx="9070975" cy="1262063"/>
          </a:xfrm>
          <a:ln/>
        </p:spPr>
        <p:txBody>
          <a:bodyPr tIns="38808"/>
          <a:lstStyle/>
          <a:p>
            <a:endParaRPr lang="el-GR"/>
          </a:p>
        </p:txBody>
      </p:sp>
      <p:sp>
        <p:nvSpPr>
          <p:cNvPr id="10242" name="Rectangle 2"/>
          <p:cNvSpPr>
            <a:spLocks noGrp="1" noChangeArrowheads="1"/>
          </p:cNvSpPr>
          <p:nvPr>
            <p:ph type="body" idx="1"/>
          </p:nvPr>
        </p:nvSpPr>
        <p:spPr>
          <a:xfrm>
            <a:off x="503238" y="1768475"/>
            <a:ext cx="9070975" cy="4989513"/>
          </a:xfrm>
          <a:ln/>
        </p:spPr>
        <p:txBody>
          <a:bodyPr/>
          <a:lstStyle/>
          <a:p>
            <a:endParaRPr lang="el-GR"/>
          </a:p>
        </p:txBody>
      </p:sp>
      <p:pic>
        <p:nvPicPr>
          <p:cNvPr id="10243" name="Picture 3"/>
          <p:cNvPicPr>
            <a:picLocks noChangeAspect="1" noChangeArrowheads="1"/>
          </p:cNvPicPr>
          <p:nvPr/>
        </p:nvPicPr>
        <p:blipFill>
          <a:blip r:embed="rId3" cstate="print"/>
          <a:srcRect/>
          <a:stretch>
            <a:fillRect/>
          </a:stretch>
        </p:blipFill>
        <p:spPr bwMode="auto">
          <a:xfrm>
            <a:off x="576263" y="287338"/>
            <a:ext cx="9134475" cy="6848475"/>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503238" y="301625"/>
            <a:ext cx="9070975" cy="1262063"/>
          </a:xfrm>
          <a:ln/>
        </p:spPr>
        <p:txBody>
          <a:bodyPr tIns="38808"/>
          <a:lstStyle/>
          <a:p>
            <a:endParaRPr lang="el-GR"/>
          </a:p>
        </p:txBody>
      </p:sp>
      <p:sp>
        <p:nvSpPr>
          <p:cNvPr id="11266" name="Rectangle 2"/>
          <p:cNvSpPr>
            <a:spLocks noGrp="1" noChangeArrowheads="1"/>
          </p:cNvSpPr>
          <p:nvPr>
            <p:ph type="body" idx="1"/>
          </p:nvPr>
        </p:nvSpPr>
        <p:spPr>
          <a:xfrm>
            <a:off x="503238" y="1768475"/>
            <a:ext cx="9070975" cy="4989513"/>
          </a:xfrm>
          <a:ln/>
        </p:spPr>
        <p:txBody>
          <a:bodyPr/>
          <a:lstStyle/>
          <a:p>
            <a:endParaRPr lang="el-GR"/>
          </a:p>
        </p:txBody>
      </p:sp>
      <p:pic>
        <p:nvPicPr>
          <p:cNvPr id="11267" name="Picture 3"/>
          <p:cNvPicPr>
            <a:picLocks noChangeAspect="1" noChangeArrowheads="1"/>
          </p:cNvPicPr>
          <p:nvPr/>
        </p:nvPicPr>
        <p:blipFill>
          <a:blip r:embed="rId3" cstate="print"/>
          <a:srcRect/>
          <a:stretch>
            <a:fillRect/>
          </a:stretch>
        </p:blipFill>
        <p:spPr bwMode="auto">
          <a:xfrm>
            <a:off x="1439863" y="1568450"/>
            <a:ext cx="7632700" cy="5054600"/>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503238" y="301625"/>
            <a:ext cx="9070975" cy="1262063"/>
          </a:xfrm>
          <a:ln/>
        </p:spPr>
        <p:txBody>
          <a:bodyPr tIns="38808"/>
          <a:lstStyle/>
          <a:p>
            <a:endParaRPr lang="el-GR"/>
          </a:p>
        </p:txBody>
      </p:sp>
      <p:sp>
        <p:nvSpPr>
          <p:cNvPr id="12290" name="Rectangle 2"/>
          <p:cNvSpPr>
            <a:spLocks noGrp="1" noChangeArrowheads="1"/>
          </p:cNvSpPr>
          <p:nvPr>
            <p:ph type="body" idx="1"/>
          </p:nvPr>
        </p:nvSpPr>
        <p:spPr>
          <a:xfrm>
            <a:off x="503238" y="1768475"/>
            <a:ext cx="9070975" cy="4989513"/>
          </a:xfrm>
          <a:ln/>
        </p:spPr>
        <p:txBody>
          <a:bodyPr/>
          <a:lstStyle/>
          <a:p>
            <a:endParaRPr lang="el-GR"/>
          </a:p>
        </p:txBody>
      </p:sp>
      <p:pic>
        <p:nvPicPr>
          <p:cNvPr id="12291" name="Picture 3"/>
          <p:cNvPicPr>
            <a:picLocks noChangeAspect="1" noChangeArrowheads="1"/>
          </p:cNvPicPr>
          <p:nvPr/>
        </p:nvPicPr>
        <p:blipFill>
          <a:blip r:embed="rId3" cstate="print"/>
          <a:srcRect/>
          <a:stretch>
            <a:fillRect/>
          </a:stretch>
        </p:blipFill>
        <p:spPr bwMode="auto">
          <a:xfrm>
            <a:off x="792163" y="2087563"/>
            <a:ext cx="3111500" cy="4070350"/>
          </a:xfrm>
          <a:prstGeom prst="rect">
            <a:avLst/>
          </a:prstGeom>
          <a:noFill/>
          <a:ln w="9525" cap="flat">
            <a:noFill/>
            <a:round/>
            <a:headEnd/>
            <a:tailEnd/>
          </a:ln>
          <a:effectLst/>
        </p:spPr>
      </p:pic>
      <p:pic>
        <p:nvPicPr>
          <p:cNvPr id="12292" name="Picture 4"/>
          <p:cNvPicPr>
            <a:picLocks noChangeAspect="1" noChangeArrowheads="1"/>
          </p:cNvPicPr>
          <p:nvPr/>
        </p:nvPicPr>
        <p:blipFill>
          <a:blip r:embed="rId4" cstate="print"/>
          <a:srcRect/>
          <a:stretch>
            <a:fillRect/>
          </a:stretch>
        </p:blipFill>
        <p:spPr bwMode="auto">
          <a:xfrm>
            <a:off x="3949700" y="1871663"/>
            <a:ext cx="5481638" cy="4564062"/>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nx">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anx</Template>
  <TotalTime>71</TotalTime>
  <Words>1448</Words>
  <Application>Microsoft Office PowerPoint</Application>
  <PresentationFormat>Προσαρμογή</PresentationFormat>
  <Paragraphs>129</Paragraphs>
  <Slides>62</Slides>
  <Notes>59</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2</vt:i4>
      </vt:variant>
      <vt:variant>
        <vt:lpstr>Τίτλοι διαφανειών</vt:lpstr>
      </vt:variant>
      <vt:variant>
        <vt:i4>62</vt:i4>
      </vt:variant>
    </vt:vector>
  </HeadingPairs>
  <TitlesOfParts>
    <vt:vector size="69" baseType="lpstr">
      <vt:lpstr>Times New Roman</vt:lpstr>
      <vt:lpstr>Arial</vt:lpstr>
      <vt:lpstr>Microsoft YaHei</vt:lpstr>
      <vt:lpstr>Arial Unicode MS</vt:lpstr>
      <vt:lpstr>Wingdings</vt:lpstr>
      <vt:lpstr>anx</vt:lpstr>
      <vt:lpstr>Θέμα του Office</vt:lpstr>
      <vt:lpstr>Αnxiety Disorders</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Cognitive model of panic disorder</vt:lpstr>
      <vt:lpstr>Διαφάνεια 15</vt:lpstr>
      <vt:lpstr>Διαφάνεια 16</vt:lpstr>
      <vt:lpstr>Διαφάνεια 17</vt:lpstr>
      <vt:lpstr>Evolutionary synthesis</vt:lpstr>
      <vt:lpstr>Cultural anthropology debunked</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Nesse </vt:lpstr>
      <vt:lpstr>Διαφάνεια 32</vt:lpstr>
      <vt:lpstr>Διαφάνεια 33</vt:lpstr>
      <vt:lpstr>Διαφάνεια 34</vt:lpstr>
      <vt:lpstr>The adaptive function of anxiety</vt:lpstr>
      <vt:lpstr>Διαφάνεια 36</vt:lpstr>
      <vt:lpstr>Διαφάνεια 37</vt:lpstr>
      <vt:lpstr>Διαφάνεια 38</vt:lpstr>
      <vt:lpstr>Διαφάνεια 39</vt:lpstr>
      <vt:lpstr>Adaptiveness of infant xenophobia</vt:lpstr>
      <vt:lpstr>Διαφάνεια 41</vt:lpstr>
      <vt:lpstr>Διαφάνεια 42</vt:lpstr>
      <vt:lpstr> SOCIAL ANXIETY DISORDER (SAD)</vt:lpstr>
      <vt:lpstr>Διαφάνεια 44</vt:lpstr>
      <vt:lpstr>Διαφάνεια 45</vt:lpstr>
      <vt:lpstr>Διαφάνεια 46</vt:lpstr>
      <vt:lpstr>Διαφάνεια 47</vt:lpstr>
      <vt:lpstr>Διαφάνεια 48</vt:lpstr>
      <vt:lpstr>Διαφάνεια 49</vt:lpstr>
      <vt:lpstr>Διαφάνεια 50</vt:lpstr>
      <vt:lpstr>Διαφάνεια 51</vt:lpstr>
      <vt:lpstr>Διαφάνεια 52</vt:lpstr>
      <vt:lpstr>Διαφάνεια 53</vt:lpstr>
      <vt:lpstr>Διαφάνεια 54</vt:lpstr>
      <vt:lpstr>Διαφάνεια 55</vt:lpstr>
      <vt:lpstr>Διαφάνεια 56</vt:lpstr>
      <vt:lpstr>Specific Phobia</vt:lpstr>
      <vt:lpstr>Διαφάνεια 58</vt:lpstr>
      <vt:lpstr>Διαφάνεια 59</vt:lpstr>
      <vt:lpstr>Διαφάνεια 60</vt:lpstr>
      <vt:lpstr>Διαφάνεια 61</vt:lpstr>
      <vt:lpstr>Διαφάνεια 62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Αnxiety Disorders</dc:title>
  <dc:creator>psixiatriki-2</dc:creator>
  <cp:lastModifiedBy>psixiatriki-2</cp:lastModifiedBy>
  <cp:revision>13</cp:revision>
  <cp:lastPrinted>1601-01-01T00:00:00Z</cp:lastPrinted>
  <dcterms:created xsi:type="dcterms:W3CDTF">2017-12-04T09:57:09Z</dcterms:created>
  <dcterms:modified xsi:type="dcterms:W3CDTF">2017-12-04T11:08:22Z</dcterms:modified>
</cp:coreProperties>
</file>