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media/image2.jpeg" ContentType="image/jpeg"/>
  <Override PartName="/ppt/theme/theme2.xml" ContentType="application/vnd.openxmlformats-officedocument.theme+xml"/>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Lst>
  <p:sldSz cx="13004800" cy="9753600"/>
  <p:notesSz cx="6858000" cy="9144000"/>
  <p:defaultTextStyle>
    <a:lvl1pPr algn="ctr" defTabSz="457200">
      <a:defRPr sz="3000">
        <a:solidFill>
          <a:srgbClr val="363929"/>
        </a:solidFill>
        <a:latin typeface="+mn-lt"/>
        <a:ea typeface="+mn-ea"/>
        <a:cs typeface="+mn-cs"/>
        <a:sym typeface="Optima"/>
      </a:defRPr>
    </a:lvl1pPr>
    <a:lvl2pPr indent="228600" algn="ctr" defTabSz="457200">
      <a:defRPr sz="3000">
        <a:solidFill>
          <a:srgbClr val="363929"/>
        </a:solidFill>
        <a:latin typeface="+mn-lt"/>
        <a:ea typeface="+mn-ea"/>
        <a:cs typeface="+mn-cs"/>
        <a:sym typeface="Optima"/>
      </a:defRPr>
    </a:lvl2pPr>
    <a:lvl3pPr indent="457200" algn="ctr" defTabSz="457200">
      <a:defRPr sz="3000">
        <a:solidFill>
          <a:srgbClr val="363929"/>
        </a:solidFill>
        <a:latin typeface="+mn-lt"/>
        <a:ea typeface="+mn-ea"/>
        <a:cs typeface="+mn-cs"/>
        <a:sym typeface="Optima"/>
      </a:defRPr>
    </a:lvl3pPr>
    <a:lvl4pPr indent="685800" algn="ctr" defTabSz="457200">
      <a:defRPr sz="3000">
        <a:solidFill>
          <a:srgbClr val="363929"/>
        </a:solidFill>
        <a:latin typeface="+mn-lt"/>
        <a:ea typeface="+mn-ea"/>
        <a:cs typeface="+mn-cs"/>
        <a:sym typeface="Optima"/>
      </a:defRPr>
    </a:lvl4pPr>
    <a:lvl5pPr indent="914400" algn="ctr" defTabSz="457200">
      <a:defRPr sz="3000">
        <a:solidFill>
          <a:srgbClr val="363929"/>
        </a:solidFill>
        <a:latin typeface="+mn-lt"/>
        <a:ea typeface="+mn-ea"/>
        <a:cs typeface="+mn-cs"/>
        <a:sym typeface="Optima"/>
      </a:defRPr>
    </a:lvl5pPr>
    <a:lvl6pPr indent="1143000" algn="ctr" defTabSz="457200">
      <a:defRPr sz="3000">
        <a:solidFill>
          <a:srgbClr val="363929"/>
        </a:solidFill>
        <a:latin typeface="+mn-lt"/>
        <a:ea typeface="+mn-ea"/>
        <a:cs typeface="+mn-cs"/>
        <a:sym typeface="Optima"/>
      </a:defRPr>
    </a:lvl6pPr>
    <a:lvl7pPr indent="1371600" algn="ctr" defTabSz="457200">
      <a:defRPr sz="3000">
        <a:solidFill>
          <a:srgbClr val="363929"/>
        </a:solidFill>
        <a:latin typeface="+mn-lt"/>
        <a:ea typeface="+mn-ea"/>
        <a:cs typeface="+mn-cs"/>
        <a:sym typeface="Optima"/>
      </a:defRPr>
    </a:lvl7pPr>
    <a:lvl8pPr indent="1600200" algn="ctr" defTabSz="457200">
      <a:defRPr sz="3000">
        <a:solidFill>
          <a:srgbClr val="363929"/>
        </a:solidFill>
        <a:latin typeface="+mn-lt"/>
        <a:ea typeface="+mn-ea"/>
        <a:cs typeface="+mn-cs"/>
        <a:sym typeface="Optima"/>
      </a:defRPr>
    </a:lvl8pPr>
    <a:lvl9pPr indent="1828800" algn="ctr" defTabSz="457200">
      <a:defRPr sz="3000">
        <a:solidFill>
          <a:srgbClr val="363929"/>
        </a:solidFill>
        <a:latin typeface="+mn-lt"/>
        <a:ea typeface="+mn-ea"/>
        <a:cs typeface="+mn-cs"/>
        <a:sym typeface="Optim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363929"/>
        </a:fontRef>
        <a:srgbClr val="363929"/>
      </a:tcTxStyle>
      <a:tcStyle>
        <a:tcBdr>
          <a:left>
            <a:ln w="12700" cap="flat">
              <a:solidFill>
                <a:srgbClr val="252F36"/>
              </a:solidFill>
              <a:prstDash val="solid"/>
              <a:miter lim="400000"/>
            </a:ln>
          </a:left>
          <a:right>
            <a:ln w="12700" cap="flat">
              <a:solidFill>
                <a:srgbClr val="252F36"/>
              </a:solidFill>
              <a:prstDash val="solid"/>
              <a:miter lim="400000"/>
            </a:ln>
          </a:right>
          <a:top>
            <a:ln w="12700" cap="flat">
              <a:solidFill>
                <a:srgbClr val="252F36"/>
              </a:solidFill>
              <a:prstDash val="solid"/>
              <a:miter lim="400000"/>
            </a:ln>
          </a:top>
          <a:bottom>
            <a:ln w="12700" cap="flat">
              <a:solidFill>
                <a:srgbClr val="252F36"/>
              </a:solidFill>
              <a:prstDash val="solid"/>
              <a:miter lim="400000"/>
            </a:ln>
          </a:bottom>
          <a:insideH>
            <a:ln w="12700" cap="flat">
              <a:solidFill>
                <a:srgbClr val="252F36"/>
              </a:solidFill>
              <a:prstDash val="solid"/>
              <a:miter lim="400000"/>
            </a:ln>
          </a:insideH>
          <a:insideV>
            <a:ln w="12700" cap="flat">
              <a:solidFill>
                <a:srgbClr val="252F36"/>
              </a:solidFill>
              <a:prstDash val="solid"/>
              <a:miter lim="400000"/>
            </a:ln>
          </a:insideV>
        </a:tcBdr>
        <a:fill>
          <a:noFill/>
        </a:fill>
      </a:tcStyle>
    </a:wholeTbl>
    <a:band2H>
      <a:tcTxStyle b="def" i="def"/>
      <a:tcStyle>
        <a:tcBdr/>
        <a:fill>
          <a:solidFill>
            <a:srgbClr val="C7D39B">
              <a:alpha val="30000"/>
            </a:srgbClr>
          </a:solidFill>
        </a:fill>
      </a:tcStyle>
    </a:band2H>
    <a:firstCol>
      <a:tcTxStyle b="off" i="off">
        <a:fontRef idx="minor">
          <a:srgbClr val="FFFFFF"/>
        </a:fontRef>
        <a:srgbClr val="FFFFFF"/>
      </a:tcTxStyle>
      <a:tcStyle>
        <a:tcBdr>
          <a:left>
            <a:ln w="12700" cap="flat">
              <a:solidFill>
                <a:srgbClr val="252F36"/>
              </a:solidFill>
              <a:prstDash val="solid"/>
              <a:miter lim="400000"/>
            </a:ln>
          </a:left>
          <a:right>
            <a:ln w="12700" cap="flat">
              <a:solidFill>
                <a:srgbClr val="252F36"/>
              </a:solidFill>
              <a:prstDash val="solid"/>
              <a:miter lim="400000"/>
            </a:ln>
          </a:right>
          <a:top>
            <a:ln w="12700" cap="flat">
              <a:solidFill>
                <a:srgbClr val="252F36"/>
              </a:solidFill>
              <a:prstDash val="solid"/>
              <a:miter lim="400000"/>
            </a:ln>
          </a:top>
          <a:bottom>
            <a:ln w="12700" cap="flat">
              <a:solidFill>
                <a:srgbClr val="252F36"/>
              </a:solidFill>
              <a:prstDash val="solid"/>
              <a:miter lim="400000"/>
            </a:ln>
          </a:bottom>
          <a:insideH>
            <a:ln w="12700" cap="flat">
              <a:solidFill>
                <a:srgbClr val="252F36"/>
              </a:solidFill>
              <a:prstDash val="solid"/>
              <a:miter lim="400000"/>
            </a:ln>
          </a:insideH>
          <a:insideV>
            <a:ln w="12700" cap="flat">
              <a:solidFill>
                <a:srgbClr val="252F36"/>
              </a:solidFill>
              <a:prstDash val="solid"/>
              <a:miter lim="400000"/>
            </a:ln>
          </a:insideV>
        </a:tcBdr>
      </a:tcStyle>
    </a:firstCol>
    <a:lastRow>
      <a:tcTxStyle b="off" i="off">
        <a:fontRef idx="minor">
          <a:srgbClr val="363929"/>
        </a:fontRef>
        <a:srgbClr val="363929"/>
      </a:tcTxStyle>
      <a:tcStyle>
        <a:tcBdr>
          <a:left>
            <a:ln w="12700" cap="flat">
              <a:solidFill>
                <a:srgbClr val="252F36"/>
              </a:solidFill>
              <a:prstDash val="solid"/>
              <a:miter lim="400000"/>
            </a:ln>
          </a:left>
          <a:right>
            <a:ln w="12700" cap="flat">
              <a:solidFill>
                <a:srgbClr val="252F36"/>
              </a:solidFill>
              <a:prstDash val="solid"/>
              <a:miter lim="400000"/>
            </a:ln>
          </a:right>
          <a:top>
            <a:ln w="25400" cap="flat">
              <a:solidFill>
                <a:srgbClr val="252F36"/>
              </a:solidFill>
              <a:prstDash val="solid"/>
              <a:miter lim="400000"/>
            </a:ln>
          </a:top>
          <a:bottom>
            <a:ln w="12700" cap="flat">
              <a:solidFill>
                <a:srgbClr val="252F36"/>
              </a:solidFill>
              <a:prstDash val="solid"/>
              <a:miter lim="400000"/>
            </a:ln>
          </a:bottom>
          <a:insideH>
            <a:ln w="12700" cap="flat">
              <a:solidFill>
                <a:srgbClr val="252F36"/>
              </a:solidFill>
              <a:prstDash val="solid"/>
              <a:miter lim="400000"/>
            </a:ln>
          </a:insideH>
          <a:insideV>
            <a:ln w="12700" cap="flat">
              <a:solidFill>
                <a:srgbClr val="252F36"/>
              </a:solidFill>
              <a:prstDash val="solid"/>
              <a:miter lim="400000"/>
            </a:ln>
          </a:insideV>
        </a:tcBdr>
        <a:fill>
          <a:noFill/>
        </a:fill>
      </a:tcStyle>
    </a:lastRow>
    <a:firstRow>
      <a:tcTxStyle b="off" i="off">
        <a:fontRef idx="minor">
          <a:srgbClr val="FFFFFF"/>
        </a:fontRef>
        <a:srgbClr val="FFFFFF"/>
      </a:tcTxStyle>
      <a:tcStyle>
        <a:tcBdr>
          <a:left>
            <a:ln w="12700" cap="flat">
              <a:solidFill>
                <a:srgbClr val="252F36"/>
              </a:solidFill>
              <a:prstDash val="solid"/>
              <a:miter lim="400000"/>
            </a:ln>
          </a:left>
          <a:right>
            <a:ln w="12700" cap="flat">
              <a:solidFill>
                <a:srgbClr val="252F36"/>
              </a:solidFill>
              <a:prstDash val="solid"/>
              <a:miter lim="400000"/>
            </a:ln>
          </a:right>
          <a:top>
            <a:ln w="12700" cap="flat">
              <a:solidFill>
                <a:srgbClr val="252F36"/>
              </a:solidFill>
              <a:prstDash val="solid"/>
              <a:miter lim="400000"/>
            </a:ln>
          </a:top>
          <a:bottom>
            <a:ln w="12700" cap="flat">
              <a:solidFill>
                <a:srgbClr val="252F36"/>
              </a:solidFill>
              <a:prstDash val="solid"/>
              <a:miter lim="400000"/>
            </a:ln>
          </a:bottom>
          <a:insideH>
            <a:ln w="12700" cap="flat">
              <a:solidFill>
                <a:srgbClr val="252F36"/>
              </a:solidFill>
              <a:prstDash val="solid"/>
              <a:miter lim="400000"/>
            </a:ln>
          </a:insideH>
          <a:insideV>
            <a:ln w="12700" cap="flat">
              <a:solidFill>
                <a:srgbClr val="252F36"/>
              </a:solidFill>
              <a:prstDash val="solid"/>
              <a:miter lim="400000"/>
            </a:ln>
          </a:insideV>
        </a:tcBdr>
      </a:tcStyle>
    </a:firstRow>
  </a:tblStyle>
  <a:tblStyle styleId="{C7B018BB-80A7-4F77-B60F-C8B233D01FF8}" styleName="">
    <a:tblBg/>
    <a:wholeTbl>
      <a:tcTxStyle b="off" i="off">
        <a:fontRef idx="minor">
          <a:srgbClr val="363929"/>
        </a:fontRef>
        <a:srgbClr val="36392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AAAAAA">
              <a:alpha val="38000"/>
            </a:srgbClr>
          </a:solidFill>
        </a:fill>
      </a:tcStyle>
    </a:band2H>
    <a:firstCol>
      <a:tcTxStyle b="off" i="off">
        <a:fontRef idx="minor">
          <a:srgbClr val="FFFFFF"/>
        </a:fontRef>
        <a:srgbClr val="FFFFFF"/>
      </a:tcTxStyle>
      <a:tcStyle>
        <a:tcBdr>
          <a:left>
            <a:ln w="12700" cap="flat">
              <a:noFill/>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78A8F">
              <a:alpha val="75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2E363D">
              <a:alpha val="9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2E363D">
              <a:alpha val="90000"/>
            </a:srgbClr>
          </a:solidFill>
        </a:fill>
      </a:tcStyle>
    </a:firstRow>
  </a:tblStyle>
  <a:tblStyle styleId="{EEE7283C-3CF3-47DC-8721-378D4A62B228}" styleName="">
    <a:tblBg/>
    <a:wholeTbl>
      <a:tcTxStyle b="off" i="off">
        <a:fontRef idx="minor">
          <a:srgbClr val="5C5C5C"/>
        </a:fontRef>
        <a:srgbClr val="5C5C5C"/>
      </a:tcTxStyle>
      <a:tcStyle>
        <a:tcBdr>
          <a:left>
            <a:ln w="12700" cap="flat">
              <a:solidFill>
                <a:srgbClr val="C4C4C4"/>
              </a:solidFill>
              <a:prstDash val="solid"/>
              <a:miter lim="400000"/>
            </a:ln>
          </a:left>
          <a:right>
            <a:ln w="12700" cap="flat">
              <a:solidFill>
                <a:srgbClr val="C4C4C4"/>
              </a:solidFill>
              <a:prstDash val="solid"/>
              <a:miter lim="400000"/>
            </a:ln>
          </a:right>
          <a:top>
            <a:ln w="12700" cap="flat">
              <a:solidFill>
                <a:srgbClr val="C4C4C4"/>
              </a:solidFill>
              <a:prstDash val="solid"/>
              <a:miter lim="400000"/>
            </a:ln>
          </a:top>
          <a:bottom>
            <a:ln w="12700" cap="flat">
              <a:solidFill>
                <a:srgbClr val="C4C4C4"/>
              </a:solidFill>
              <a:prstDash val="solid"/>
              <a:miter lim="400000"/>
            </a:ln>
          </a:bottom>
          <a:insideH>
            <a:ln w="12700" cap="flat">
              <a:solidFill>
                <a:srgbClr val="C4C4C4"/>
              </a:solidFill>
              <a:prstDash val="solid"/>
              <a:miter lim="400000"/>
            </a:ln>
          </a:insideH>
          <a:insideV>
            <a:ln w="12700" cap="flat">
              <a:solidFill>
                <a:srgbClr val="C4C4C4"/>
              </a:solidFill>
              <a:prstDash val="solid"/>
              <a:miter lim="400000"/>
            </a:ln>
          </a:insideV>
        </a:tcBdr>
        <a:fill>
          <a:noFill/>
        </a:fill>
      </a:tcStyle>
    </a:wholeTbl>
    <a:band2H>
      <a:tcTxStyle b="def" i="def"/>
      <a:tcStyle>
        <a:tcBdr/>
        <a:fill>
          <a:solidFill>
            <a:srgbClr val="CBBF8A">
              <a:alpha val="30000"/>
            </a:srgbClr>
          </a:solidFill>
        </a:fill>
      </a:tcStyle>
    </a:band2H>
    <a:firstCol>
      <a:tcTxStyle b="off" i="off">
        <a:fontRef idx="minor">
          <a:srgbClr val="363929"/>
        </a:fontRef>
        <a:srgbClr val="363929"/>
      </a:tcTxStyle>
      <a:tcStyle>
        <a:tcBdr>
          <a:left>
            <a:ln w="12700" cap="flat">
              <a:solidFill>
                <a:srgbClr val="C4C4C4"/>
              </a:solidFill>
              <a:prstDash val="solid"/>
              <a:miter lim="400000"/>
            </a:ln>
          </a:left>
          <a:right>
            <a:ln w="12700" cap="flat">
              <a:solidFill>
                <a:srgbClr val="C4C4C4"/>
              </a:solidFill>
              <a:prstDash val="solid"/>
              <a:miter lim="400000"/>
            </a:ln>
          </a:right>
          <a:top>
            <a:ln w="12700" cap="flat">
              <a:solidFill>
                <a:srgbClr val="C4C4C4"/>
              </a:solidFill>
              <a:prstDash val="solid"/>
              <a:miter lim="400000"/>
            </a:ln>
          </a:top>
          <a:bottom>
            <a:ln w="12700" cap="flat">
              <a:solidFill>
                <a:srgbClr val="C4C4C4"/>
              </a:solidFill>
              <a:prstDash val="solid"/>
              <a:miter lim="400000"/>
            </a:ln>
          </a:bottom>
          <a:insideH>
            <a:ln w="12700" cap="flat">
              <a:solidFill>
                <a:srgbClr val="C4C4C4"/>
              </a:solidFill>
              <a:prstDash val="solid"/>
              <a:miter lim="400000"/>
            </a:ln>
          </a:insideH>
          <a:insideV>
            <a:ln w="12700" cap="flat">
              <a:solidFill>
                <a:srgbClr val="C4C4C4"/>
              </a:solidFill>
              <a:prstDash val="solid"/>
              <a:miter lim="400000"/>
            </a:ln>
          </a:insideV>
        </a:tcBdr>
      </a:tcStyle>
    </a:firstCol>
    <a:lastRow>
      <a:tcTxStyle b="off" i="off">
        <a:fontRef idx="minor">
          <a:srgbClr val="5C5C5C"/>
        </a:fontRef>
        <a:srgbClr val="5C5C5C"/>
      </a:tcTxStyle>
      <a:tcStyle>
        <a:tcBdr>
          <a:left>
            <a:ln w="12700" cap="flat">
              <a:solidFill>
                <a:srgbClr val="C4C4C4"/>
              </a:solidFill>
              <a:prstDash val="solid"/>
              <a:miter lim="400000"/>
            </a:ln>
          </a:left>
          <a:right>
            <a:ln w="12700" cap="flat">
              <a:solidFill>
                <a:srgbClr val="C4C4C4"/>
              </a:solidFill>
              <a:prstDash val="solid"/>
              <a:miter lim="400000"/>
            </a:ln>
          </a:right>
          <a:top>
            <a:ln w="25400" cap="flat">
              <a:solidFill>
                <a:srgbClr val="4B4B4B"/>
              </a:solidFill>
              <a:prstDash val="solid"/>
              <a:miter lim="400000"/>
            </a:ln>
          </a:top>
          <a:bottom>
            <a:ln w="12700" cap="flat">
              <a:solidFill>
                <a:srgbClr val="C4C4C4"/>
              </a:solidFill>
              <a:prstDash val="solid"/>
              <a:miter lim="400000"/>
            </a:ln>
          </a:bottom>
          <a:insideH>
            <a:ln w="12700" cap="flat">
              <a:solidFill>
                <a:srgbClr val="C4C4C4"/>
              </a:solidFill>
              <a:prstDash val="solid"/>
              <a:miter lim="400000"/>
            </a:ln>
          </a:insideH>
          <a:insideV>
            <a:ln w="12700" cap="flat">
              <a:solidFill>
                <a:srgbClr val="C4C4C4"/>
              </a:solidFill>
              <a:prstDash val="solid"/>
              <a:miter lim="400000"/>
            </a:ln>
          </a:insideV>
        </a:tcBdr>
        <a:fill>
          <a:noFill/>
        </a:fill>
      </a:tcStyle>
    </a:lastRow>
    <a:firstRow>
      <a:tcTxStyle b="off" i="off">
        <a:fontRef idx="minor">
          <a:srgbClr val="FFFFFF"/>
        </a:fontRef>
        <a:srgbClr val="FFFFFF"/>
      </a:tcTxStyle>
      <a:tcStyle>
        <a:tcBdr>
          <a:left>
            <a:ln w="12700" cap="flat">
              <a:solidFill>
                <a:srgbClr val="C4C4C4"/>
              </a:solidFill>
              <a:prstDash val="solid"/>
              <a:miter lim="400000"/>
            </a:ln>
          </a:left>
          <a:right>
            <a:ln w="12700" cap="flat">
              <a:solidFill>
                <a:srgbClr val="C4C4C4"/>
              </a:solidFill>
              <a:prstDash val="solid"/>
              <a:miter lim="400000"/>
            </a:ln>
          </a:right>
          <a:top>
            <a:ln w="12700" cap="flat">
              <a:solidFill>
                <a:srgbClr val="C4C4C4"/>
              </a:solidFill>
              <a:prstDash val="solid"/>
              <a:miter lim="400000"/>
            </a:ln>
          </a:top>
          <a:bottom>
            <a:ln w="12700" cap="flat">
              <a:solidFill>
                <a:srgbClr val="C4C4C4"/>
              </a:solidFill>
              <a:prstDash val="solid"/>
              <a:miter lim="400000"/>
            </a:ln>
          </a:bottom>
          <a:insideH>
            <a:ln w="12700" cap="flat">
              <a:solidFill>
                <a:srgbClr val="C4C4C4"/>
              </a:solidFill>
              <a:prstDash val="solid"/>
              <a:miter lim="400000"/>
            </a:ln>
          </a:insideH>
          <a:insideV>
            <a:ln w="12700" cap="flat">
              <a:solidFill>
                <a:srgbClr val="C4C4C4"/>
              </a:solidFill>
              <a:prstDash val="solid"/>
              <a:miter lim="400000"/>
            </a:ln>
          </a:insideV>
        </a:tcBdr>
      </a:tcStyle>
    </a:firstRow>
  </a:tblStyle>
  <a:tblStyle styleId="{CF821DB8-F4EB-4A41-A1BA-3FCAFE7338EE}" styleName="">
    <a:tblBg/>
    <a:wholeTbl>
      <a:tcTxStyle b="off" i="off">
        <a:fontRef idx="minor">
          <a:srgbClr val="363929"/>
        </a:fontRef>
        <a:srgbClr val="363929"/>
      </a:tcTxStyle>
      <a:tcStyle>
        <a:tcBdr>
          <a:left>
            <a:ln w="12700" cap="flat">
              <a:noFill/>
              <a:miter lim="400000"/>
            </a:ln>
          </a:left>
          <a:right>
            <a:ln w="12700" cap="flat">
              <a:noFill/>
              <a:miter lim="400000"/>
            </a:ln>
          </a:right>
          <a:top>
            <a:ln w="12700" cap="flat">
              <a:solidFill>
                <a:srgbClr val="C4C4C4"/>
              </a:solidFill>
              <a:prstDash val="solid"/>
              <a:miter lim="400000"/>
            </a:ln>
          </a:top>
          <a:bottom>
            <a:ln w="12700" cap="flat">
              <a:solidFill>
                <a:srgbClr val="C4C4C4"/>
              </a:solidFill>
              <a:prstDash val="solid"/>
              <a:miter lim="400000"/>
            </a:ln>
          </a:bottom>
          <a:insideH>
            <a:ln w="12700" cap="flat">
              <a:solidFill>
                <a:srgbClr val="C4C4C4"/>
              </a:solidFill>
              <a:prstDash val="solid"/>
              <a:miter lim="400000"/>
            </a:ln>
          </a:insideH>
          <a:insideV>
            <a:ln w="12700" cap="flat">
              <a:noFill/>
              <a:miter lim="400000"/>
            </a:ln>
          </a:insideV>
        </a:tcBdr>
        <a:fill>
          <a:noFill/>
        </a:fill>
      </a:tcStyle>
    </a:wholeTbl>
    <a:band2H>
      <a:tcTxStyle b="def" i="def"/>
      <a:tcStyle>
        <a:tcBdr/>
        <a:fill>
          <a:solidFill>
            <a:srgbClr val="AAAAAA">
              <a:alpha val="20000"/>
            </a:srgbClr>
          </a:solidFill>
        </a:fill>
      </a:tcStyle>
    </a:band2H>
    <a:firstCol>
      <a:tcTxStyle b="off" i="off">
        <a:fontRef idx="minor">
          <a:srgbClr val="363929"/>
        </a:fontRef>
        <a:srgbClr val="363929"/>
      </a:tcTxStyle>
      <a:tcStyle>
        <a:tcBdr>
          <a:left>
            <a:ln w="12700" cap="flat">
              <a:noFill/>
              <a:miter lim="400000"/>
            </a:ln>
          </a:left>
          <a:right>
            <a:ln w="12700" cap="flat">
              <a:solidFill>
                <a:srgbClr val="CBCBCB">
                  <a:alpha val="81000"/>
                </a:srgbClr>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CBCBCB">
              <a:alpha val="81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BCBCB">
                  <a:alpha val="81000"/>
                </a:srgbClr>
              </a:solidFill>
              <a:prstDash val="solid"/>
              <a:miter lim="400000"/>
            </a:ln>
          </a:insideH>
          <a:insideV>
            <a:ln w="12700" cap="flat">
              <a:noFill/>
              <a:miter lim="400000"/>
            </a:ln>
          </a:insideV>
        </a:tcBdr>
        <a:fill>
          <a:solidFill>
            <a:srgbClr val="81914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3175" cap="flat">
              <a:solidFill>
                <a:srgbClr val="CBCBCB">
                  <a:alpha val="81000"/>
                </a:srgbClr>
              </a:solidFill>
              <a:prstDash val="solid"/>
              <a:miter lim="400000"/>
            </a:ln>
          </a:insideH>
          <a:insideV>
            <a:ln w="12700" cap="flat">
              <a:noFill/>
              <a:miter lim="400000"/>
            </a:ln>
          </a:insideV>
        </a:tcBdr>
        <a:fill>
          <a:solidFill>
            <a:srgbClr val="81914E"/>
          </a:solidFill>
        </a:fill>
      </a:tcStyle>
    </a:firstRow>
  </a:tblStyle>
  <a:tblStyle styleId="{33BA23B1-9221-436E-865A-0063620EA4FD}" styleName="">
    <a:tblBg/>
    <a:wholeTbl>
      <a:tcTxStyle b="off" i="off">
        <a:fontRef idx="minor">
          <a:srgbClr val="363929"/>
        </a:fontRef>
        <a:srgbClr val="363929"/>
      </a:tcTxStyle>
      <a:tcStyle>
        <a:tcBdr>
          <a:left>
            <a:ln w="12700" cap="flat">
              <a:noFill/>
              <a:miter lim="400000"/>
            </a:ln>
          </a:left>
          <a:right>
            <a:ln w="12700" cap="flat">
              <a:noFill/>
              <a:miter lim="400000"/>
            </a:ln>
          </a:right>
          <a:top>
            <a:ln w="12700" cap="flat">
              <a:solidFill>
                <a:srgbClr val="252F36"/>
              </a:solidFill>
              <a:prstDash val="solid"/>
              <a:miter lim="400000"/>
            </a:ln>
          </a:top>
          <a:bottom>
            <a:ln w="12700" cap="flat">
              <a:solidFill>
                <a:srgbClr val="252F36"/>
              </a:solidFill>
              <a:prstDash val="solid"/>
              <a:miter lim="400000"/>
            </a:ln>
          </a:bottom>
          <a:insideH>
            <a:ln w="12700" cap="flat">
              <a:solidFill>
                <a:srgbClr val="252F36"/>
              </a:solidFill>
              <a:prstDash val="solid"/>
              <a:miter lim="400000"/>
            </a:ln>
          </a:insideH>
          <a:insideV>
            <a:ln w="12700" cap="flat">
              <a:noFill/>
              <a:miter lim="400000"/>
            </a:ln>
          </a:insideV>
        </a:tcBdr>
        <a:fill>
          <a:noFill/>
        </a:fill>
      </a:tcStyle>
    </a:wholeTbl>
    <a:band2H>
      <a:tcTxStyle b="def" i="def"/>
      <a:tcStyle>
        <a:tcBdr/>
        <a:fill>
          <a:solidFill>
            <a:srgbClr val="AAAAAA">
              <a:alpha val="30000"/>
            </a:srgbClr>
          </a:solidFill>
        </a:fill>
      </a:tcStyle>
    </a:band2H>
    <a:firstCol>
      <a:tcTxStyle b="off" i="off">
        <a:fontRef idx="minor">
          <a:srgbClr val="363929"/>
        </a:fontRef>
        <a:srgbClr val="363929"/>
      </a:tcTxStyle>
      <a:tcStyle>
        <a:tcBdr>
          <a:left>
            <a:ln w="12700" cap="flat">
              <a:noFill/>
              <a:miter lim="400000"/>
            </a:ln>
          </a:left>
          <a:right>
            <a:ln w="12700" cap="flat">
              <a:solidFill>
                <a:srgbClr val="252F36"/>
              </a:solidFill>
              <a:prstDash val="solid"/>
              <a:miter lim="400000"/>
            </a:ln>
          </a:right>
          <a:top>
            <a:ln w="12700" cap="flat">
              <a:solidFill>
                <a:srgbClr val="252F36"/>
              </a:solidFill>
              <a:prstDash val="solid"/>
              <a:miter lim="400000"/>
            </a:ln>
          </a:top>
          <a:bottom>
            <a:ln w="12700" cap="flat">
              <a:solidFill>
                <a:srgbClr val="252F36"/>
              </a:solidFill>
              <a:prstDash val="solid"/>
              <a:miter lim="400000"/>
            </a:ln>
          </a:bottom>
          <a:insideH>
            <a:ln w="12700" cap="flat">
              <a:solidFill>
                <a:srgbClr val="252F36"/>
              </a:solidFill>
              <a:prstDash val="solid"/>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252F36"/>
              </a:solidFill>
              <a:prstDash val="solid"/>
              <a:miter lim="400000"/>
            </a:ln>
          </a:insideH>
          <a:insideV>
            <a:ln w="12700" cap="flat">
              <a:noFill/>
              <a:miter lim="400000"/>
            </a:ln>
          </a:insideV>
        </a:tcBdr>
        <a:fill>
          <a:solidFill>
            <a:srgbClr val="6F6F6F"/>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252F36"/>
              </a:solidFill>
              <a:prstDash val="solid"/>
              <a:miter lim="400000"/>
            </a:ln>
          </a:insideH>
          <a:insideV>
            <a:ln w="12700" cap="flat">
              <a:noFill/>
              <a:miter lim="400000"/>
            </a:ln>
          </a:insideV>
        </a:tcBdr>
        <a:fill>
          <a:solidFill>
            <a:srgbClr val="6F6F6F"/>
          </a:solidFill>
        </a:fill>
      </a:tcStyle>
    </a:firstRow>
  </a:tblStyle>
  <a:tblStyle styleId="{2708684C-4D16-4618-839F-0558EEFCDFE6}" styleName="">
    <a:tblBg/>
    <a:wholeTbl>
      <a:tcTxStyle b="off" i="off">
        <a:fontRef idx="minor">
          <a:srgbClr val="363929"/>
        </a:fontRef>
        <a:srgbClr val="363929"/>
      </a:tcTxStyle>
      <a:tcStyle>
        <a:tcBdr>
          <a:left>
            <a:ln w="12700" cap="flat">
              <a:noFill/>
              <a:miter lim="400000"/>
            </a:ln>
          </a:left>
          <a:right>
            <a:ln w="12700" cap="flat">
              <a:noFill/>
              <a:miter lim="400000"/>
            </a:ln>
          </a:right>
          <a:top>
            <a:ln w="12700" cap="flat">
              <a:solidFill>
                <a:srgbClr val="B8B8B8"/>
              </a:solidFill>
              <a:custDash>
                <a:ds d="200000" sp="200000"/>
              </a:custDash>
              <a:miter lim="400000"/>
            </a:ln>
          </a:top>
          <a:bottom>
            <a:ln w="12700" cap="flat">
              <a:solidFill>
                <a:srgbClr val="B8B8B8"/>
              </a:solidFill>
              <a:custDash>
                <a:ds d="200000" sp="200000"/>
              </a:custDash>
              <a:miter lim="400000"/>
            </a:ln>
          </a:bottom>
          <a:insideH>
            <a:ln w="12700" cap="flat">
              <a:solidFill>
                <a:srgbClr val="B8B8B8"/>
              </a:solidFill>
              <a:custDash>
                <a:ds d="200000" sp="200000"/>
              </a:custDash>
              <a:miter lim="400000"/>
            </a:ln>
          </a:insideH>
          <a:insideV>
            <a:ln w="12700" cap="flat">
              <a:noFill/>
              <a:miter lim="400000"/>
            </a:ln>
          </a:insideV>
        </a:tcBdr>
        <a:fill>
          <a:noFill/>
        </a:fill>
      </a:tcStyle>
    </a:wholeTbl>
    <a:band2H>
      <a:tcTxStyle b="def" i="def"/>
      <a:tcStyle>
        <a:tcBdr/>
        <a:fill>
          <a:solidFill>
            <a:srgbClr val="AAAAAA">
              <a:alpha val="20000"/>
            </a:srgbClr>
          </a:solidFill>
        </a:fill>
      </a:tcStyle>
    </a:band2H>
    <a:firstCol>
      <a:tcTxStyle b="off" i="off">
        <a:fontRef idx="minor">
          <a:srgbClr val="363929"/>
        </a:fontRef>
        <a:srgbClr val="363929"/>
      </a:tcTxStyle>
      <a:tcStyle>
        <a:tcBdr>
          <a:left>
            <a:ln w="12700" cap="flat">
              <a:solidFill>
                <a:srgbClr val="B8B8B8"/>
              </a:solidFill>
              <a:prstDash val="solid"/>
              <a:miter lim="400000"/>
            </a:ln>
          </a:left>
          <a:right>
            <a:ln w="25400" cap="flat">
              <a:solidFill>
                <a:srgbClr val="B8B8B8"/>
              </a:solidFill>
              <a:prstDash val="solid"/>
              <a:miter lim="400000"/>
            </a:ln>
          </a:right>
          <a:top>
            <a:ln w="12700" cap="flat">
              <a:solidFill>
                <a:srgbClr val="B8B8B8"/>
              </a:solidFill>
              <a:custDash>
                <a:ds d="200000" sp="200000"/>
              </a:custDash>
              <a:miter lim="400000"/>
            </a:ln>
          </a:top>
          <a:bottom>
            <a:ln w="12700" cap="flat">
              <a:solidFill>
                <a:srgbClr val="B8B8B8"/>
              </a:solidFill>
              <a:custDash>
                <a:ds d="200000" sp="200000"/>
              </a:custDash>
              <a:miter lim="400000"/>
            </a:ln>
          </a:bottom>
          <a:insideH>
            <a:ln w="12700" cap="flat">
              <a:solidFill>
                <a:srgbClr val="B8B8B8"/>
              </a:solidFill>
              <a:custDash>
                <a:ds d="200000" sp="200000"/>
              </a:custDash>
              <a:miter lim="400000"/>
            </a:ln>
          </a:insideH>
          <a:insideV>
            <a:ln w="12700" cap="flat">
              <a:noFill/>
              <a:miter lim="400000"/>
            </a:ln>
          </a:insideV>
        </a:tcBdr>
        <a:fill>
          <a:noFill/>
        </a:fill>
      </a:tcStyle>
    </a:firstCol>
    <a:lastRow>
      <a:tcTxStyle b="off" i="off">
        <a:fontRef idx="minor">
          <a:srgbClr val="363929"/>
        </a:fontRef>
        <a:srgbClr val="363929"/>
      </a:tcTxStyle>
      <a:tcStyle>
        <a:tcBdr>
          <a:left>
            <a:ln w="12700" cap="flat">
              <a:noFill/>
              <a:miter lim="400000"/>
            </a:ln>
          </a:left>
          <a:right>
            <a:ln w="12700" cap="flat">
              <a:noFill/>
              <a:miter lim="400000"/>
            </a:ln>
          </a:right>
          <a:top>
            <a:ln w="254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custDash>
                <a:ds d="200000" sp="200000"/>
              </a:custDash>
              <a:miter lim="400000"/>
            </a:ln>
          </a:insideH>
          <a:insideV>
            <a:ln w="12700" cap="flat">
              <a:noFill/>
              <a:miter lim="400000"/>
            </a:ln>
          </a:insideV>
        </a:tcBdr>
        <a:fill>
          <a:noFill/>
        </a:fill>
      </a:tcStyle>
    </a:lastRow>
    <a:firstRow>
      <a:tcTxStyle b="off" i="off">
        <a:fontRef idx="minor">
          <a:srgbClr val="363929"/>
        </a:fontRef>
        <a:srgbClr val="363929"/>
      </a:tcTxStyle>
      <a:tcStyle>
        <a:tcBdr>
          <a:left>
            <a:ln w="12700" cap="flat">
              <a:noFill/>
              <a:miter lim="400000"/>
            </a:ln>
          </a:left>
          <a:right>
            <a:ln w="12700" cap="flat">
              <a:noFill/>
              <a:miter lim="400000"/>
            </a:ln>
          </a:right>
          <a:top>
            <a:ln w="12700" cap="flat">
              <a:solidFill>
                <a:srgbClr val="B8B8B8"/>
              </a:solidFill>
              <a:prstDash val="solid"/>
              <a:miter lim="400000"/>
            </a:ln>
          </a:top>
          <a:bottom>
            <a:ln w="25400" cap="flat">
              <a:solidFill>
                <a:srgbClr val="B8B8B8"/>
              </a:solidFill>
              <a:prstDash val="solid"/>
              <a:miter lim="400000"/>
            </a:ln>
          </a:bottom>
          <a:insideH>
            <a:ln w="12700" cap="flat">
              <a:solidFill>
                <a:srgbClr val="B8B8B8"/>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hape 34"/>
          <p:cNvSpPr/>
          <p:nvPr>
            <p:ph type="sldImg"/>
          </p:nvPr>
        </p:nvSpPr>
        <p:spPr>
          <a:xfrm>
            <a:off x="1143000" y="685800"/>
            <a:ext cx="4572000" cy="3429000"/>
          </a:xfrm>
          <a:prstGeom prst="rect">
            <a:avLst/>
          </a:prstGeom>
        </p:spPr>
        <p:txBody>
          <a:bodyPr/>
          <a:lstStyle/>
          <a:p>
            <a:pPr lvl="0"/>
          </a:p>
        </p:txBody>
      </p:sp>
      <p:sp>
        <p:nvSpPr>
          <p:cNvPr id="35" name="Shape 35"/>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 name="Shape 5"/>
          <p:cNvSpPr/>
          <p:nvPr>
            <p:ph type="title"/>
          </p:nvPr>
        </p:nvSpPr>
        <p:spPr>
          <a:xfrm>
            <a:off x="1778000" y="1765300"/>
            <a:ext cx="10464800" cy="3124200"/>
          </a:xfrm>
          <a:prstGeom prst="rect">
            <a:avLst/>
          </a:prstGeom>
        </p:spPr>
        <p:txBody>
          <a:bodyPr anchor="b"/>
          <a:lstStyle>
            <a:lvl1pPr>
              <a:tabLst>
                <a:tab pos="1485900" algn="l"/>
              </a:tabLst>
              <a:defRPr sz="9400"/>
            </a:lvl1pPr>
          </a:lstStyle>
          <a:p>
            <a:pPr lvl="0">
              <a:defRPr sz="1800">
                <a:solidFill>
                  <a:srgbClr val="000000"/>
                </a:solidFill>
                <a:effectLst/>
              </a:defRPr>
            </a:pPr>
            <a:r>
              <a:rPr sz="9400">
                <a:solidFill>
                  <a:srgbClr val="363929"/>
                </a:solidFill>
                <a:effectLst>
                  <a:outerShdw sx="100000" sy="100000" kx="0" ky="0" algn="b" rotWithShape="0" blurRad="25400" dist="25400" dir="2700000">
                    <a:srgbClr val="FFFFFF">
                      <a:alpha val="50000"/>
                    </a:srgbClr>
                  </a:outerShdw>
                </a:effectLst>
              </a:rPr>
              <a:t>Title Text</a:t>
            </a:r>
          </a:p>
        </p:txBody>
      </p:sp>
      <p:sp>
        <p:nvSpPr>
          <p:cNvPr id="6" name="Shape 6"/>
          <p:cNvSpPr/>
          <p:nvPr>
            <p:ph type="body" idx="1"/>
          </p:nvPr>
        </p:nvSpPr>
        <p:spPr>
          <a:xfrm>
            <a:off x="1778000" y="5029200"/>
            <a:ext cx="10464800" cy="1549400"/>
          </a:xfrm>
          <a:prstGeom prst="rect">
            <a:avLst/>
          </a:prstGeom>
        </p:spPr>
        <p:txBody>
          <a:bodyPr anchor="t"/>
          <a:lstStyle>
            <a:lvl1pPr marL="0" indent="0" algn="ctr">
              <a:spcBef>
                <a:spcPts val="0"/>
              </a:spcBef>
              <a:buSzTx/>
              <a:buNone/>
              <a:defRPr sz="4200">
                <a:effectLst>
                  <a:outerShdw sx="100000" sy="100000" kx="0" ky="0" algn="b" rotWithShape="0" blurRad="25400" dist="25400" dir="2700000">
                    <a:srgbClr val="FFFFFF">
                      <a:alpha val="50000"/>
                    </a:srgbClr>
                  </a:outerShdw>
                </a:effectLst>
              </a:defRPr>
            </a:lvl1pPr>
            <a:lvl2pPr marL="0" indent="228600" algn="ctr">
              <a:spcBef>
                <a:spcPts val="0"/>
              </a:spcBef>
              <a:buSzTx/>
              <a:buNone/>
              <a:defRPr sz="4200">
                <a:effectLst>
                  <a:outerShdw sx="100000" sy="100000" kx="0" ky="0" algn="b" rotWithShape="0" blurRad="25400" dist="25400" dir="2700000">
                    <a:srgbClr val="FFFFFF">
                      <a:alpha val="50000"/>
                    </a:srgbClr>
                  </a:outerShdw>
                </a:effectLst>
              </a:defRPr>
            </a:lvl2pPr>
            <a:lvl3pPr marL="0" indent="457200" algn="ctr">
              <a:spcBef>
                <a:spcPts val="0"/>
              </a:spcBef>
              <a:buSzTx/>
              <a:buNone/>
              <a:defRPr sz="4200">
                <a:effectLst>
                  <a:outerShdw sx="100000" sy="100000" kx="0" ky="0" algn="b" rotWithShape="0" blurRad="25400" dist="25400" dir="2700000">
                    <a:srgbClr val="FFFFFF">
                      <a:alpha val="50000"/>
                    </a:srgbClr>
                  </a:outerShdw>
                </a:effectLst>
              </a:defRPr>
            </a:lvl3pPr>
            <a:lvl4pPr marL="0" indent="685800" algn="ctr">
              <a:spcBef>
                <a:spcPts val="0"/>
              </a:spcBef>
              <a:buSzTx/>
              <a:buNone/>
              <a:defRPr sz="4200">
                <a:effectLst>
                  <a:outerShdw sx="100000" sy="100000" kx="0" ky="0" algn="b" rotWithShape="0" blurRad="25400" dist="25400" dir="2700000">
                    <a:srgbClr val="FFFFFF">
                      <a:alpha val="50000"/>
                    </a:srgbClr>
                  </a:outerShdw>
                </a:effectLst>
              </a:defRPr>
            </a:lvl4pPr>
            <a:lvl5pPr marL="0" indent="914400" algn="ctr">
              <a:spcBef>
                <a:spcPts val="0"/>
              </a:spcBef>
              <a:buSzTx/>
              <a:buNone/>
              <a:defRPr sz="4200">
                <a:effectLst>
                  <a:outerShdw sx="100000" sy="100000" kx="0" ky="0" algn="b" rotWithShape="0" blurRad="25400" dist="25400" dir="2700000">
                    <a:srgbClr val="FFFFFF">
                      <a:alpha val="50000"/>
                    </a:srgbClr>
                  </a:outerShdw>
                </a:effectLst>
              </a:defRPr>
            </a:lvl5pPr>
          </a:lstStyle>
          <a:p>
            <a:pPr lvl="0">
              <a:defRPr sz="1800">
                <a:solidFill>
                  <a:srgbClr val="000000"/>
                </a:solidFill>
                <a:effectLst/>
              </a:defRPr>
            </a:pPr>
            <a:r>
              <a:rPr sz="4200">
                <a:solidFill>
                  <a:srgbClr val="363929"/>
                </a:solidFill>
                <a:effectLst>
                  <a:outerShdw sx="100000" sy="100000" kx="0" ky="0" algn="b" rotWithShape="0" blurRad="25400" dist="25400" dir="2700000">
                    <a:srgbClr val="FFFFFF">
                      <a:alpha val="50000"/>
                    </a:srgbClr>
                  </a:outerShdw>
                </a:effectLst>
              </a:rPr>
              <a:t>Body Level One</a:t>
            </a:r>
            <a:endParaRPr sz="4200">
              <a:solidFill>
                <a:srgbClr val="363929"/>
              </a:solidFill>
              <a:effectLst>
                <a:outerShdw sx="100000" sy="100000" kx="0" ky="0" algn="b" rotWithShape="0" blurRad="25400" dist="25400" dir="2700000">
                  <a:srgbClr val="FFFFFF">
                    <a:alpha val="50000"/>
                  </a:srgbClr>
                </a:outerShdw>
              </a:effectLst>
            </a:endParaRPr>
          </a:p>
          <a:p>
            <a:pPr lvl="1">
              <a:defRPr sz="1800">
                <a:solidFill>
                  <a:srgbClr val="000000"/>
                </a:solidFill>
                <a:effectLst/>
              </a:defRPr>
            </a:pPr>
            <a:r>
              <a:rPr sz="4200">
                <a:solidFill>
                  <a:srgbClr val="363929"/>
                </a:solidFill>
                <a:effectLst>
                  <a:outerShdw sx="100000" sy="100000" kx="0" ky="0" algn="b" rotWithShape="0" blurRad="25400" dist="25400" dir="2700000">
                    <a:srgbClr val="FFFFFF">
                      <a:alpha val="50000"/>
                    </a:srgbClr>
                  </a:outerShdw>
                </a:effectLst>
              </a:rPr>
              <a:t>Body Level Two</a:t>
            </a:r>
            <a:endParaRPr sz="4200">
              <a:solidFill>
                <a:srgbClr val="363929"/>
              </a:solidFill>
              <a:effectLst>
                <a:outerShdw sx="100000" sy="100000" kx="0" ky="0" algn="b" rotWithShape="0" blurRad="25400" dist="25400" dir="2700000">
                  <a:srgbClr val="FFFFFF">
                    <a:alpha val="50000"/>
                  </a:srgbClr>
                </a:outerShdw>
              </a:effectLst>
            </a:endParaRPr>
          </a:p>
          <a:p>
            <a:pPr lvl="2">
              <a:defRPr sz="1800">
                <a:solidFill>
                  <a:srgbClr val="000000"/>
                </a:solidFill>
                <a:effectLst/>
              </a:defRPr>
            </a:pPr>
            <a:r>
              <a:rPr sz="4200">
                <a:solidFill>
                  <a:srgbClr val="363929"/>
                </a:solidFill>
                <a:effectLst>
                  <a:outerShdw sx="100000" sy="100000" kx="0" ky="0" algn="b" rotWithShape="0" blurRad="25400" dist="25400" dir="2700000">
                    <a:srgbClr val="FFFFFF">
                      <a:alpha val="50000"/>
                    </a:srgbClr>
                  </a:outerShdw>
                </a:effectLst>
              </a:rPr>
              <a:t>Body Level Three</a:t>
            </a:r>
            <a:endParaRPr sz="4200">
              <a:solidFill>
                <a:srgbClr val="363929"/>
              </a:solidFill>
              <a:effectLst>
                <a:outerShdw sx="100000" sy="100000" kx="0" ky="0" algn="b" rotWithShape="0" blurRad="25400" dist="25400" dir="2700000">
                  <a:srgbClr val="FFFFFF">
                    <a:alpha val="50000"/>
                  </a:srgbClr>
                </a:outerShdw>
              </a:effectLst>
            </a:endParaRPr>
          </a:p>
          <a:p>
            <a:pPr lvl="3">
              <a:defRPr sz="1800">
                <a:solidFill>
                  <a:srgbClr val="000000"/>
                </a:solidFill>
                <a:effectLst/>
              </a:defRPr>
            </a:pPr>
            <a:r>
              <a:rPr sz="4200">
                <a:solidFill>
                  <a:srgbClr val="363929"/>
                </a:solidFill>
                <a:effectLst>
                  <a:outerShdw sx="100000" sy="100000" kx="0" ky="0" algn="b" rotWithShape="0" blurRad="25400" dist="25400" dir="2700000">
                    <a:srgbClr val="FFFFFF">
                      <a:alpha val="50000"/>
                    </a:srgbClr>
                  </a:outerShdw>
                </a:effectLst>
              </a:rPr>
              <a:t>Body Level Four</a:t>
            </a:r>
            <a:endParaRPr sz="4200">
              <a:solidFill>
                <a:srgbClr val="363929"/>
              </a:solidFill>
              <a:effectLst>
                <a:outerShdw sx="100000" sy="100000" kx="0" ky="0" algn="b" rotWithShape="0" blurRad="25400" dist="25400" dir="2700000">
                  <a:srgbClr val="FFFFFF">
                    <a:alpha val="50000"/>
                  </a:srgbClr>
                </a:outerShdw>
              </a:effectLst>
            </a:endParaRPr>
          </a:p>
          <a:p>
            <a:pPr lvl="4">
              <a:defRPr sz="1800">
                <a:solidFill>
                  <a:srgbClr val="000000"/>
                </a:solidFill>
                <a:effectLst/>
              </a:defRPr>
            </a:pPr>
            <a:r>
              <a:rPr sz="4200">
                <a:solidFill>
                  <a:srgbClr val="363929"/>
                </a:solidFill>
                <a:effectLst>
                  <a:outerShdw sx="100000" sy="100000" kx="0" ky="0" algn="b" rotWithShape="0" blurRad="25400" dist="25400" dir="2700000">
                    <a:srgbClr val="FFFFFF">
                      <a:alpha val="50000"/>
                    </a:srgbClr>
                  </a:outerShdw>
                </a:effectLst>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9" name="Shape 29"/>
          <p:cNvSpPr/>
          <p:nvPr>
            <p:ph type="body" idx="1"/>
          </p:nvPr>
        </p:nvSpPr>
        <p:spPr>
          <a:xfrm>
            <a:off x="1955800" y="1663700"/>
            <a:ext cx="9753600" cy="64135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4000">
                <a:solidFill>
                  <a:srgbClr val="363929"/>
                </a:solidFill>
              </a:rPr>
              <a:t>Body Level One</a:t>
            </a:r>
            <a:endParaRPr sz="4000">
              <a:solidFill>
                <a:srgbClr val="363929"/>
              </a:solidFill>
            </a:endParaRPr>
          </a:p>
          <a:p>
            <a:pPr lvl="1">
              <a:defRPr sz="1800">
                <a:solidFill>
                  <a:srgbClr val="000000"/>
                </a:solidFill>
              </a:defRPr>
            </a:pPr>
            <a:r>
              <a:rPr sz="4000">
                <a:solidFill>
                  <a:srgbClr val="363929"/>
                </a:solidFill>
              </a:rPr>
              <a:t>Body Level Two</a:t>
            </a:r>
            <a:endParaRPr sz="4000">
              <a:solidFill>
                <a:srgbClr val="363929"/>
              </a:solidFill>
            </a:endParaRPr>
          </a:p>
          <a:p>
            <a:pPr lvl="2">
              <a:defRPr sz="1800">
                <a:solidFill>
                  <a:srgbClr val="000000"/>
                </a:solidFill>
              </a:defRPr>
            </a:pPr>
            <a:r>
              <a:rPr sz="4000">
                <a:solidFill>
                  <a:srgbClr val="363929"/>
                </a:solidFill>
              </a:rPr>
              <a:t>Body Level Three</a:t>
            </a:r>
            <a:endParaRPr sz="4000">
              <a:solidFill>
                <a:srgbClr val="363929"/>
              </a:solidFill>
            </a:endParaRPr>
          </a:p>
          <a:p>
            <a:pPr lvl="3">
              <a:defRPr sz="1800">
                <a:solidFill>
                  <a:srgbClr val="000000"/>
                </a:solidFill>
              </a:defRPr>
            </a:pPr>
            <a:r>
              <a:rPr sz="4000">
                <a:solidFill>
                  <a:srgbClr val="363929"/>
                </a:solidFill>
              </a:rPr>
              <a:t>Body Level Four</a:t>
            </a:r>
            <a:endParaRPr sz="4000">
              <a:solidFill>
                <a:srgbClr val="363929"/>
              </a:solidFill>
            </a:endParaRPr>
          </a:p>
          <a:p>
            <a:pPr lvl="4">
              <a:defRPr sz="1800">
                <a:solidFill>
                  <a:srgbClr val="000000"/>
                </a:solidFill>
              </a:defRPr>
            </a:pPr>
            <a:r>
              <a:rPr sz="4000">
                <a:solidFill>
                  <a:srgbClr val="363929"/>
                </a:solidFill>
              </a:rPr>
              <a:t>Body Level Five</a:t>
            </a:r>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 name="Shape 8"/>
          <p:cNvSpPr/>
          <p:nvPr>
            <p:ph type="title"/>
          </p:nvPr>
        </p:nvSpPr>
        <p:spPr>
          <a:xfrm>
            <a:off x="1778000" y="6019800"/>
            <a:ext cx="10464800" cy="2019300"/>
          </a:xfrm>
          <a:prstGeom prst="rect">
            <a:avLst/>
          </a:prstGeom>
        </p:spPr>
        <p:txBody>
          <a:bodyPr/>
          <a:lstStyle>
            <a:lvl1pPr>
              <a:tabLst>
                <a:tab pos="1485900" algn="l"/>
              </a:tabLst>
              <a:defRPr sz="9400"/>
            </a:lvl1pPr>
          </a:lstStyle>
          <a:p>
            <a:pPr lvl="0">
              <a:defRPr sz="1800">
                <a:solidFill>
                  <a:srgbClr val="000000"/>
                </a:solidFill>
                <a:effectLst/>
              </a:defRPr>
            </a:pPr>
            <a:r>
              <a:rPr sz="9400">
                <a:solidFill>
                  <a:srgbClr val="363929"/>
                </a:solidFill>
                <a:effectLst>
                  <a:outerShdw sx="100000" sy="100000" kx="0" ky="0" algn="b" rotWithShape="0" blurRad="25400" dist="25400" dir="2700000">
                    <a:srgbClr val="FFFFFF">
                      <a:alpha val="50000"/>
                    </a:srgbClr>
                  </a:outerShdw>
                </a:effectLst>
              </a:rPr>
              <a:t>Title Text</a:t>
            </a:r>
          </a:p>
        </p:txBody>
      </p:sp>
      <p:sp>
        <p:nvSpPr>
          <p:cNvPr id="9" name="Shape 9"/>
          <p:cNvSpPr/>
          <p:nvPr>
            <p:ph type="body" idx="1"/>
          </p:nvPr>
        </p:nvSpPr>
        <p:spPr>
          <a:xfrm>
            <a:off x="1778000" y="7861300"/>
            <a:ext cx="10464800" cy="1473200"/>
          </a:xfrm>
          <a:prstGeom prst="rect">
            <a:avLst/>
          </a:prstGeom>
        </p:spPr>
        <p:txBody>
          <a:bodyPr anchor="t"/>
          <a:lstStyle>
            <a:lvl1pPr marL="0" indent="0" algn="ctr">
              <a:spcBef>
                <a:spcPts val="0"/>
              </a:spcBef>
              <a:buSzTx/>
              <a:buNone/>
              <a:defRPr sz="4200">
                <a:effectLst>
                  <a:outerShdw sx="100000" sy="100000" kx="0" ky="0" algn="b" rotWithShape="0" blurRad="25400" dist="25400" dir="2700000">
                    <a:srgbClr val="FFFFFF">
                      <a:alpha val="50000"/>
                    </a:srgbClr>
                  </a:outerShdw>
                </a:effectLst>
              </a:defRPr>
            </a:lvl1pPr>
            <a:lvl2pPr marL="0" indent="228600" algn="ctr">
              <a:spcBef>
                <a:spcPts val="0"/>
              </a:spcBef>
              <a:buSzTx/>
              <a:buNone/>
              <a:defRPr sz="4200">
                <a:effectLst>
                  <a:outerShdw sx="100000" sy="100000" kx="0" ky="0" algn="b" rotWithShape="0" blurRad="25400" dist="25400" dir="2700000">
                    <a:srgbClr val="FFFFFF">
                      <a:alpha val="50000"/>
                    </a:srgbClr>
                  </a:outerShdw>
                </a:effectLst>
              </a:defRPr>
            </a:lvl2pPr>
            <a:lvl3pPr marL="0" indent="457200" algn="ctr">
              <a:spcBef>
                <a:spcPts val="0"/>
              </a:spcBef>
              <a:buSzTx/>
              <a:buNone/>
              <a:defRPr sz="4200">
                <a:effectLst>
                  <a:outerShdw sx="100000" sy="100000" kx="0" ky="0" algn="b" rotWithShape="0" blurRad="25400" dist="25400" dir="2700000">
                    <a:srgbClr val="FFFFFF">
                      <a:alpha val="50000"/>
                    </a:srgbClr>
                  </a:outerShdw>
                </a:effectLst>
              </a:defRPr>
            </a:lvl3pPr>
            <a:lvl4pPr marL="0" indent="685800" algn="ctr">
              <a:spcBef>
                <a:spcPts val="0"/>
              </a:spcBef>
              <a:buSzTx/>
              <a:buNone/>
              <a:defRPr sz="4200">
                <a:effectLst>
                  <a:outerShdw sx="100000" sy="100000" kx="0" ky="0" algn="b" rotWithShape="0" blurRad="25400" dist="25400" dir="2700000">
                    <a:srgbClr val="FFFFFF">
                      <a:alpha val="50000"/>
                    </a:srgbClr>
                  </a:outerShdw>
                </a:effectLst>
              </a:defRPr>
            </a:lvl4pPr>
            <a:lvl5pPr marL="0" indent="914400" algn="ctr">
              <a:spcBef>
                <a:spcPts val="0"/>
              </a:spcBef>
              <a:buSzTx/>
              <a:buNone/>
              <a:defRPr sz="4200">
                <a:effectLst>
                  <a:outerShdw sx="100000" sy="100000" kx="0" ky="0" algn="b" rotWithShape="0" blurRad="25400" dist="25400" dir="2700000">
                    <a:srgbClr val="FFFFFF">
                      <a:alpha val="50000"/>
                    </a:srgbClr>
                  </a:outerShdw>
                </a:effectLst>
              </a:defRPr>
            </a:lvl5pPr>
          </a:lstStyle>
          <a:p>
            <a:pPr lvl="0">
              <a:defRPr sz="1800">
                <a:solidFill>
                  <a:srgbClr val="000000"/>
                </a:solidFill>
                <a:effectLst/>
              </a:defRPr>
            </a:pPr>
            <a:r>
              <a:rPr sz="4200">
                <a:solidFill>
                  <a:srgbClr val="363929"/>
                </a:solidFill>
                <a:effectLst>
                  <a:outerShdw sx="100000" sy="100000" kx="0" ky="0" algn="b" rotWithShape="0" blurRad="25400" dist="25400" dir="2700000">
                    <a:srgbClr val="FFFFFF">
                      <a:alpha val="50000"/>
                    </a:srgbClr>
                  </a:outerShdw>
                </a:effectLst>
              </a:rPr>
              <a:t>Body Level One</a:t>
            </a:r>
            <a:endParaRPr sz="4200">
              <a:solidFill>
                <a:srgbClr val="363929"/>
              </a:solidFill>
              <a:effectLst>
                <a:outerShdw sx="100000" sy="100000" kx="0" ky="0" algn="b" rotWithShape="0" blurRad="25400" dist="25400" dir="2700000">
                  <a:srgbClr val="FFFFFF">
                    <a:alpha val="50000"/>
                  </a:srgbClr>
                </a:outerShdw>
              </a:effectLst>
            </a:endParaRPr>
          </a:p>
          <a:p>
            <a:pPr lvl="1">
              <a:defRPr sz="1800">
                <a:solidFill>
                  <a:srgbClr val="000000"/>
                </a:solidFill>
                <a:effectLst/>
              </a:defRPr>
            </a:pPr>
            <a:r>
              <a:rPr sz="4200">
                <a:solidFill>
                  <a:srgbClr val="363929"/>
                </a:solidFill>
                <a:effectLst>
                  <a:outerShdw sx="100000" sy="100000" kx="0" ky="0" algn="b" rotWithShape="0" blurRad="25400" dist="25400" dir="2700000">
                    <a:srgbClr val="FFFFFF">
                      <a:alpha val="50000"/>
                    </a:srgbClr>
                  </a:outerShdw>
                </a:effectLst>
              </a:rPr>
              <a:t>Body Level Two</a:t>
            </a:r>
            <a:endParaRPr sz="4200">
              <a:solidFill>
                <a:srgbClr val="363929"/>
              </a:solidFill>
              <a:effectLst>
                <a:outerShdw sx="100000" sy="100000" kx="0" ky="0" algn="b" rotWithShape="0" blurRad="25400" dist="25400" dir="2700000">
                  <a:srgbClr val="FFFFFF">
                    <a:alpha val="50000"/>
                  </a:srgbClr>
                </a:outerShdw>
              </a:effectLst>
            </a:endParaRPr>
          </a:p>
          <a:p>
            <a:pPr lvl="2">
              <a:defRPr sz="1800">
                <a:solidFill>
                  <a:srgbClr val="000000"/>
                </a:solidFill>
                <a:effectLst/>
              </a:defRPr>
            </a:pPr>
            <a:r>
              <a:rPr sz="4200">
                <a:solidFill>
                  <a:srgbClr val="363929"/>
                </a:solidFill>
                <a:effectLst>
                  <a:outerShdw sx="100000" sy="100000" kx="0" ky="0" algn="b" rotWithShape="0" blurRad="25400" dist="25400" dir="2700000">
                    <a:srgbClr val="FFFFFF">
                      <a:alpha val="50000"/>
                    </a:srgbClr>
                  </a:outerShdw>
                </a:effectLst>
              </a:rPr>
              <a:t>Body Level Three</a:t>
            </a:r>
            <a:endParaRPr sz="4200">
              <a:solidFill>
                <a:srgbClr val="363929"/>
              </a:solidFill>
              <a:effectLst>
                <a:outerShdw sx="100000" sy="100000" kx="0" ky="0" algn="b" rotWithShape="0" blurRad="25400" dist="25400" dir="2700000">
                  <a:srgbClr val="FFFFFF">
                    <a:alpha val="50000"/>
                  </a:srgbClr>
                </a:outerShdw>
              </a:effectLst>
            </a:endParaRPr>
          </a:p>
          <a:p>
            <a:pPr lvl="3">
              <a:defRPr sz="1800">
                <a:solidFill>
                  <a:srgbClr val="000000"/>
                </a:solidFill>
                <a:effectLst/>
              </a:defRPr>
            </a:pPr>
            <a:r>
              <a:rPr sz="4200">
                <a:solidFill>
                  <a:srgbClr val="363929"/>
                </a:solidFill>
                <a:effectLst>
                  <a:outerShdw sx="100000" sy="100000" kx="0" ky="0" algn="b" rotWithShape="0" blurRad="25400" dist="25400" dir="2700000">
                    <a:srgbClr val="FFFFFF">
                      <a:alpha val="50000"/>
                    </a:srgbClr>
                  </a:outerShdw>
                </a:effectLst>
              </a:rPr>
              <a:t>Body Level Four</a:t>
            </a:r>
            <a:endParaRPr sz="4200">
              <a:solidFill>
                <a:srgbClr val="363929"/>
              </a:solidFill>
              <a:effectLst>
                <a:outerShdw sx="100000" sy="100000" kx="0" ky="0" algn="b" rotWithShape="0" blurRad="25400" dist="25400" dir="2700000">
                  <a:srgbClr val="FFFFFF">
                    <a:alpha val="50000"/>
                  </a:srgbClr>
                </a:outerShdw>
              </a:effectLst>
            </a:endParaRPr>
          </a:p>
          <a:p>
            <a:pPr lvl="4">
              <a:defRPr sz="1800">
                <a:solidFill>
                  <a:srgbClr val="000000"/>
                </a:solidFill>
                <a:effectLst/>
              </a:defRPr>
            </a:pPr>
            <a:r>
              <a:rPr sz="4200">
                <a:solidFill>
                  <a:srgbClr val="363929"/>
                </a:solidFill>
                <a:effectLst>
                  <a:outerShdw sx="100000" sy="100000" kx="0" ky="0" algn="b" rotWithShape="0" blurRad="25400" dist="25400" dir="2700000">
                    <a:srgbClr val="FFFFFF">
                      <a:alpha val="50000"/>
                    </a:srgbClr>
                  </a:outerShdw>
                </a:effectLst>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Shape 11"/>
          <p:cNvSpPr/>
          <p:nvPr>
            <p:ph type="title"/>
          </p:nvPr>
        </p:nvSpPr>
        <p:spPr>
          <a:xfrm>
            <a:off x="2222500" y="3581400"/>
            <a:ext cx="9575800" cy="2590800"/>
          </a:xfrm>
          <a:prstGeom prst="rect">
            <a:avLst/>
          </a:prstGeom>
        </p:spPr>
        <p:txBody>
          <a:bodyPr/>
          <a:lstStyle>
            <a:lvl1pPr>
              <a:tabLst>
                <a:tab pos="1485900" algn="l"/>
              </a:tabLst>
            </a:lvl1pPr>
          </a:lstStyle>
          <a:p>
            <a:pPr lvl="0">
              <a:defRPr sz="1800">
                <a:solidFill>
                  <a:srgbClr val="000000"/>
                </a:solidFill>
                <a:effectLst/>
              </a:defRPr>
            </a:pPr>
            <a:r>
              <a:rPr sz="6800">
                <a:solidFill>
                  <a:srgbClr val="363929"/>
                </a:solidFill>
                <a:effectLst>
                  <a:outerShdw sx="100000" sy="100000" kx="0" ky="0" algn="b" rotWithShape="0" blurRad="25400" dist="25400" dir="2700000">
                    <a:srgbClr val="FFFFFF">
                      <a:alpha val="50000"/>
                    </a:srgbClr>
                  </a:outerShdw>
                </a:effectLst>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 name="Shape 13"/>
          <p:cNvSpPr/>
          <p:nvPr>
            <p:ph type="title"/>
          </p:nvPr>
        </p:nvSpPr>
        <p:spPr>
          <a:xfrm>
            <a:off x="1104900" y="1993900"/>
            <a:ext cx="6299200" cy="3124200"/>
          </a:xfrm>
          <a:prstGeom prst="rect">
            <a:avLst/>
          </a:prstGeom>
        </p:spPr>
        <p:txBody>
          <a:bodyPr anchor="b"/>
          <a:lstStyle>
            <a:lvl1pPr>
              <a:tabLst>
                <a:tab pos="1485900" algn="l"/>
              </a:tabLst>
            </a:lvl1pPr>
          </a:lstStyle>
          <a:p>
            <a:pPr lvl="0">
              <a:defRPr sz="1800">
                <a:solidFill>
                  <a:srgbClr val="000000"/>
                </a:solidFill>
                <a:effectLst/>
              </a:defRPr>
            </a:pPr>
            <a:r>
              <a:rPr sz="6800">
                <a:solidFill>
                  <a:srgbClr val="363929"/>
                </a:solidFill>
                <a:effectLst>
                  <a:outerShdw sx="100000" sy="100000" kx="0" ky="0" algn="b" rotWithShape="0" blurRad="25400" dist="25400" dir="2700000">
                    <a:srgbClr val="FFFFFF">
                      <a:alpha val="50000"/>
                    </a:srgbClr>
                  </a:outerShdw>
                </a:effectLst>
              </a:rPr>
              <a:t>Title Text</a:t>
            </a:r>
          </a:p>
        </p:txBody>
      </p:sp>
      <p:sp>
        <p:nvSpPr>
          <p:cNvPr id="14" name="Shape 14"/>
          <p:cNvSpPr/>
          <p:nvPr>
            <p:ph type="body" idx="1"/>
          </p:nvPr>
        </p:nvSpPr>
        <p:spPr>
          <a:xfrm>
            <a:off x="1104900" y="5257800"/>
            <a:ext cx="6299200" cy="2844800"/>
          </a:xfrm>
          <a:prstGeom prst="rect">
            <a:avLst/>
          </a:prstGeom>
        </p:spPr>
        <p:txBody>
          <a:bodyPr anchor="t"/>
          <a:lstStyle>
            <a:lvl1pPr marL="0" indent="0" algn="ctr">
              <a:spcBef>
                <a:spcPts val="0"/>
              </a:spcBef>
              <a:buSzTx/>
              <a:buNone/>
              <a:defRPr>
                <a:effectLst>
                  <a:outerShdw sx="100000" sy="100000" kx="0" ky="0" algn="b" rotWithShape="0" blurRad="25400" dist="25400" dir="2700000">
                    <a:srgbClr val="FFFFFF">
                      <a:alpha val="50000"/>
                    </a:srgbClr>
                  </a:outerShdw>
                </a:effectLst>
              </a:defRPr>
            </a:lvl1pPr>
            <a:lvl2pPr marL="0" indent="228600" algn="ctr">
              <a:spcBef>
                <a:spcPts val="0"/>
              </a:spcBef>
              <a:buSzTx/>
              <a:buNone/>
              <a:defRPr>
                <a:effectLst>
                  <a:outerShdw sx="100000" sy="100000" kx="0" ky="0" algn="b" rotWithShape="0" blurRad="25400" dist="25400" dir="2700000">
                    <a:srgbClr val="FFFFFF">
                      <a:alpha val="50000"/>
                    </a:srgbClr>
                  </a:outerShdw>
                </a:effectLst>
              </a:defRPr>
            </a:lvl2pPr>
            <a:lvl3pPr marL="0" indent="457200" algn="ctr">
              <a:spcBef>
                <a:spcPts val="0"/>
              </a:spcBef>
              <a:buSzTx/>
              <a:buNone/>
              <a:defRPr>
                <a:effectLst>
                  <a:outerShdw sx="100000" sy="100000" kx="0" ky="0" algn="b" rotWithShape="0" blurRad="25400" dist="25400" dir="2700000">
                    <a:srgbClr val="FFFFFF">
                      <a:alpha val="50000"/>
                    </a:srgbClr>
                  </a:outerShdw>
                </a:effectLst>
              </a:defRPr>
            </a:lvl3pPr>
            <a:lvl4pPr marL="0" indent="685800" algn="ctr">
              <a:spcBef>
                <a:spcPts val="0"/>
              </a:spcBef>
              <a:buSzTx/>
              <a:buNone/>
              <a:defRPr>
                <a:effectLst>
                  <a:outerShdw sx="100000" sy="100000" kx="0" ky="0" algn="b" rotWithShape="0" blurRad="25400" dist="25400" dir="2700000">
                    <a:srgbClr val="FFFFFF">
                      <a:alpha val="50000"/>
                    </a:srgbClr>
                  </a:outerShdw>
                </a:effectLst>
              </a:defRPr>
            </a:lvl4pPr>
            <a:lvl5pPr marL="0" indent="914400" algn="ctr">
              <a:spcBef>
                <a:spcPts val="0"/>
              </a:spcBef>
              <a:buSzTx/>
              <a:buNone/>
              <a:defRPr>
                <a:effectLst>
                  <a:outerShdw sx="100000" sy="100000" kx="0" ky="0" algn="b" rotWithShape="0" blurRad="25400" dist="25400" dir="2700000">
                    <a:srgbClr val="FFFFFF">
                      <a:alpha val="50000"/>
                    </a:srgbClr>
                  </a:outerShdw>
                </a:effectLst>
              </a:defRPr>
            </a:lvl5pPr>
          </a:lstStyle>
          <a:p>
            <a:pPr lvl="0">
              <a:defRPr sz="1800">
                <a:solidFill>
                  <a:srgbClr val="000000"/>
                </a:solidFill>
                <a:effectLst/>
              </a:defRPr>
            </a:pPr>
            <a:r>
              <a:rPr sz="4000">
                <a:solidFill>
                  <a:srgbClr val="363929"/>
                </a:solidFill>
                <a:effectLst>
                  <a:outerShdw sx="100000" sy="100000" kx="0" ky="0" algn="b" rotWithShape="0" blurRad="25400" dist="25400" dir="2700000">
                    <a:srgbClr val="FFFFFF">
                      <a:alpha val="50000"/>
                    </a:srgbClr>
                  </a:outerShdw>
                </a:effectLst>
              </a:rPr>
              <a:t>Body Level One</a:t>
            </a:r>
            <a:endParaRPr sz="4000">
              <a:solidFill>
                <a:srgbClr val="363929"/>
              </a:solidFill>
              <a:effectLst>
                <a:outerShdw sx="100000" sy="100000" kx="0" ky="0" algn="b" rotWithShape="0" blurRad="25400" dist="25400" dir="2700000">
                  <a:srgbClr val="FFFFFF">
                    <a:alpha val="50000"/>
                  </a:srgbClr>
                </a:outerShdw>
              </a:effectLst>
            </a:endParaRPr>
          </a:p>
          <a:p>
            <a:pPr lvl="1">
              <a:defRPr sz="1800">
                <a:solidFill>
                  <a:srgbClr val="000000"/>
                </a:solidFill>
                <a:effectLst/>
              </a:defRPr>
            </a:pPr>
            <a:r>
              <a:rPr sz="4000">
                <a:solidFill>
                  <a:srgbClr val="363929"/>
                </a:solidFill>
                <a:effectLst>
                  <a:outerShdw sx="100000" sy="100000" kx="0" ky="0" algn="b" rotWithShape="0" blurRad="25400" dist="25400" dir="2700000">
                    <a:srgbClr val="FFFFFF">
                      <a:alpha val="50000"/>
                    </a:srgbClr>
                  </a:outerShdw>
                </a:effectLst>
              </a:rPr>
              <a:t>Body Level Two</a:t>
            </a:r>
            <a:endParaRPr sz="4000">
              <a:solidFill>
                <a:srgbClr val="363929"/>
              </a:solidFill>
              <a:effectLst>
                <a:outerShdw sx="100000" sy="100000" kx="0" ky="0" algn="b" rotWithShape="0" blurRad="25400" dist="25400" dir="2700000">
                  <a:srgbClr val="FFFFFF">
                    <a:alpha val="50000"/>
                  </a:srgbClr>
                </a:outerShdw>
              </a:effectLst>
            </a:endParaRPr>
          </a:p>
          <a:p>
            <a:pPr lvl="2">
              <a:defRPr sz="1800">
                <a:solidFill>
                  <a:srgbClr val="000000"/>
                </a:solidFill>
                <a:effectLst/>
              </a:defRPr>
            </a:pPr>
            <a:r>
              <a:rPr sz="4000">
                <a:solidFill>
                  <a:srgbClr val="363929"/>
                </a:solidFill>
                <a:effectLst>
                  <a:outerShdw sx="100000" sy="100000" kx="0" ky="0" algn="b" rotWithShape="0" blurRad="25400" dist="25400" dir="2700000">
                    <a:srgbClr val="FFFFFF">
                      <a:alpha val="50000"/>
                    </a:srgbClr>
                  </a:outerShdw>
                </a:effectLst>
              </a:rPr>
              <a:t>Body Level Three</a:t>
            </a:r>
            <a:endParaRPr sz="4000">
              <a:solidFill>
                <a:srgbClr val="363929"/>
              </a:solidFill>
              <a:effectLst>
                <a:outerShdw sx="100000" sy="100000" kx="0" ky="0" algn="b" rotWithShape="0" blurRad="25400" dist="25400" dir="2700000">
                  <a:srgbClr val="FFFFFF">
                    <a:alpha val="50000"/>
                  </a:srgbClr>
                </a:outerShdw>
              </a:effectLst>
            </a:endParaRPr>
          </a:p>
          <a:p>
            <a:pPr lvl="3">
              <a:defRPr sz="1800">
                <a:solidFill>
                  <a:srgbClr val="000000"/>
                </a:solidFill>
                <a:effectLst/>
              </a:defRPr>
            </a:pPr>
            <a:r>
              <a:rPr sz="4000">
                <a:solidFill>
                  <a:srgbClr val="363929"/>
                </a:solidFill>
                <a:effectLst>
                  <a:outerShdw sx="100000" sy="100000" kx="0" ky="0" algn="b" rotWithShape="0" blurRad="25400" dist="25400" dir="2700000">
                    <a:srgbClr val="FFFFFF">
                      <a:alpha val="50000"/>
                    </a:srgbClr>
                  </a:outerShdw>
                </a:effectLst>
              </a:rPr>
              <a:t>Body Level Four</a:t>
            </a:r>
            <a:endParaRPr sz="4000">
              <a:solidFill>
                <a:srgbClr val="363929"/>
              </a:solidFill>
              <a:effectLst>
                <a:outerShdw sx="100000" sy="100000" kx="0" ky="0" algn="b" rotWithShape="0" blurRad="25400" dist="25400" dir="2700000">
                  <a:srgbClr val="FFFFFF">
                    <a:alpha val="50000"/>
                  </a:srgbClr>
                </a:outerShdw>
              </a:effectLst>
            </a:endParaRPr>
          </a:p>
          <a:p>
            <a:pPr lvl="4">
              <a:defRPr sz="1800">
                <a:solidFill>
                  <a:srgbClr val="000000"/>
                </a:solidFill>
                <a:effectLst/>
              </a:defRPr>
            </a:pPr>
            <a:r>
              <a:rPr sz="4000">
                <a:solidFill>
                  <a:srgbClr val="363929"/>
                </a:solidFill>
                <a:effectLst>
                  <a:outerShdw sx="100000" sy="100000" kx="0" ky="0" algn="b" rotWithShape="0" blurRad="25400" dist="25400" dir="2700000">
                    <a:srgbClr val="FFFFFF">
                      <a:alpha val="50000"/>
                    </a:srgbClr>
                  </a:outerShdw>
                </a:effectLst>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xfrm>
            <a:off x="2044700" y="152400"/>
            <a:ext cx="9575800" cy="2590800"/>
          </a:xfrm>
          <a:prstGeom prst="rect">
            <a:avLst/>
          </a:prstGeom>
        </p:spPr>
        <p:txBody>
          <a:bodyPr/>
          <a:lstStyle>
            <a:lvl1pPr>
              <a:tabLst>
                <a:tab pos="1485900" algn="l"/>
              </a:tabLst>
            </a:lvl1pPr>
          </a:lstStyle>
          <a:p>
            <a:pPr lvl="0">
              <a:defRPr sz="1800">
                <a:solidFill>
                  <a:srgbClr val="000000"/>
                </a:solidFill>
                <a:effectLst/>
              </a:defRPr>
            </a:pPr>
            <a:r>
              <a:rPr sz="6800">
                <a:solidFill>
                  <a:srgbClr val="363929"/>
                </a:solidFill>
                <a:effectLst>
                  <a:outerShdw sx="100000" sy="100000" kx="0" ky="0" algn="b" rotWithShape="0" blurRad="25400" dist="25400" dir="2700000">
                    <a:srgbClr val="FFFFFF">
                      <a:alpha val="50000"/>
                    </a:srgbClr>
                  </a:outerShdw>
                </a:effectLst>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Inside">
    <p:spTree>
      <p:nvGrpSpPr>
        <p:cNvPr id="1" name=""/>
        <p:cNvGrpSpPr/>
        <p:nvPr/>
      </p:nvGrpSpPr>
      <p:grpSpPr>
        <a:xfrm>
          <a:off x="0" y="0"/>
          <a:ext cx="0" cy="0"/>
          <a:chOff x="0" y="0"/>
          <a:chExt cx="0" cy="0"/>
        </a:xfrm>
      </p:grpSpPr>
      <p:sp>
        <p:nvSpPr>
          <p:cNvPr id="18" name="Shape 18"/>
          <p:cNvSpPr/>
          <p:nvPr>
            <p:ph type="title"/>
          </p:nvPr>
        </p:nvSpPr>
        <p:spPr>
          <a:xfrm>
            <a:off x="2044700" y="3581400"/>
            <a:ext cx="9575800" cy="2590800"/>
          </a:xfrm>
          <a:prstGeom prst="rect">
            <a:avLst/>
          </a:prstGeom>
        </p:spPr>
        <p:txBody>
          <a:bodyPr/>
          <a:lstStyle>
            <a:lvl1pPr>
              <a:tabLst>
                <a:tab pos="1485900" algn="l"/>
              </a:tabLst>
            </a:lvl1pPr>
          </a:lstStyle>
          <a:p>
            <a:pPr lvl="0">
              <a:defRPr sz="1800">
                <a:solidFill>
                  <a:srgbClr val="000000"/>
                </a:solidFill>
                <a:effectLst/>
              </a:defRPr>
            </a:pPr>
            <a:r>
              <a:rPr sz="6800">
                <a:solidFill>
                  <a:srgbClr val="363929"/>
                </a:solidFill>
                <a:effectLst>
                  <a:outerShdw sx="100000" sy="100000" kx="0" ky="0" algn="b" rotWithShape="0" blurRad="25400" dist="25400" dir="2700000">
                    <a:srgbClr val="FFFFFF">
                      <a:alpha val="50000"/>
                    </a:srgbClr>
                  </a:outerShdw>
                </a:effectLst>
              </a:rPr>
              <a:t>Title Text</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20" name="Shape 20"/>
          <p:cNvSpPr/>
          <p:nvPr>
            <p:ph type="title"/>
          </p:nvPr>
        </p:nvSpPr>
        <p:spPr>
          <a:prstGeom prst="rect">
            <a:avLst/>
          </a:prstGeom>
        </p:spPr>
        <p:txBody>
          <a:bodyPr/>
          <a:lstStyle>
            <a:lvl1pPr>
              <a:tabLst>
                <a:tab pos="1485900" algn="l"/>
              </a:tabLst>
            </a:lvl1pPr>
          </a:lstStyle>
          <a:p>
            <a:pPr lvl="0">
              <a:defRPr sz="1800">
                <a:solidFill>
                  <a:srgbClr val="000000"/>
                </a:solidFill>
                <a:effectLst/>
              </a:defRPr>
            </a:pPr>
            <a:r>
              <a:rPr sz="6800">
                <a:solidFill>
                  <a:srgbClr val="363929"/>
                </a:solidFill>
                <a:effectLst>
                  <a:outerShdw sx="100000" sy="100000" kx="0" ky="0" algn="b" rotWithShape="0" blurRad="25400" dist="25400" dir="2700000">
                    <a:srgbClr val="FFFFFF">
                      <a:alpha val="50000"/>
                    </a:srgbClr>
                  </a:outerShdw>
                </a:effectLst>
              </a:rPr>
              <a:t>Title Text</a:t>
            </a:r>
          </a:p>
        </p:txBody>
      </p:sp>
      <p:sp>
        <p:nvSpPr>
          <p:cNvPr id="21" name="Shape 2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4000">
                <a:solidFill>
                  <a:srgbClr val="363929"/>
                </a:solidFill>
              </a:rPr>
              <a:t>Body Level One</a:t>
            </a:r>
            <a:endParaRPr sz="4000">
              <a:solidFill>
                <a:srgbClr val="363929"/>
              </a:solidFill>
            </a:endParaRPr>
          </a:p>
          <a:p>
            <a:pPr lvl="1">
              <a:defRPr sz="1800">
                <a:solidFill>
                  <a:srgbClr val="000000"/>
                </a:solidFill>
              </a:defRPr>
            </a:pPr>
            <a:r>
              <a:rPr sz="4000">
                <a:solidFill>
                  <a:srgbClr val="363929"/>
                </a:solidFill>
              </a:rPr>
              <a:t>Body Level Two</a:t>
            </a:r>
            <a:endParaRPr sz="4000">
              <a:solidFill>
                <a:srgbClr val="363929"/>
              </a:solidFill>
            </a:endParaRPr>
          </a:p>
          <a:p>
            <a:pPr lvl="2">
              <a:defRPr sz="1800">
                <a:solidFill>
                  <a:srgbClr val="000000"/>
                </a:solidFill>
              </a:defRPr>
            </a:pPr>
            <a:r>
              <a:rPr sz="4000">
                <a:solidFill>
                  <a:srgbClr val="363929"/>
                </a:solidFill>
              </a:rPr>
              <a:t>Body Level Three</a:t>
            </a:r>
            <a:endParaRPr sz="4000">
              <a:solidFill>
                <a:srgbClr val="363929"/>
              </a:solidFill>
            </a:endParaRPr>
          </a:p>
          <a:p>
            <a:pPr lvl="3">
              <a:defRPr sz="1800">
                <a:solidFill>
                  <a:srgbClr val="000000"/>
                </a:solidFill>
              </a:defRPr>
            </a:pPr>
            <a:r>
              <a:rPr sz="4000">
                <a:solidFill>
                  <a:srgbClr val="363929"/>
                </a:solidFill>
              </a:rPr>
              <a:t>Body Level Four</a:t>
            </a:r>
            <a:endParaRPr sz="4000">
              <a:solidFill>
                <a:srgbClr val="363929"/>
              </a:solidFill>
            </a:endParaRPr>
          </a:p>
          <a:p>
            <a:pPr lvl="4">
              <a:defRPr sz="1800">
                <a:solidFill>
                  <a:srgbClr val="000000"/>
                </a:solidFill>
              </a:defRPr>
            </a:pPr>
            <a:r>
              <a:rPr sz="4000">
                <a:solidFill>
                  <a:srgbClr val="363929"/>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3" name="Shape 23"/>
          <p:cNvSpPr/>
          <p:nvPr>
            <p:ph type="title"/>
          </p:nvPr>
        </p:nvSpPr>
        <p:spPr>
          <a:prstGeom prst="rect">
            <a:avLst/>
          </a:prstGeom>
        </p:spPr>
        <p:txBody>
          <a:bodyPr/>
          <a:lstStyle>
            <a:lvl1pPr>
              <a:tabLst>
                <a:tab pos="1485900" algn="l"/>
              </a:tabLst>
            </a:lvl1pPr>
          </a:lstStyle>
          <a:p>
            <a:pPr lvl="0">
              <a:defRPr sz="1800">
                <a:solidFill>
                  <a:srgbClr val="000000"/>
                </a:solidFill>
                <a:effectLst/>
              </a:defRPr>
            </a:pPr>
            <a:r>
              <a:rPr sz="6800">
                <a:solidFill>
                  <a:srgbClr val="363929"/>
                </a:solidFill>
                <a:effectLst>
                  <a:outerShdw sx="100000" sy="100000" kx="0" ky="0" algn="b" rotWithShape="0" blurRad="25400" dist="25400" dir="2700000">
                    <a:srgbClr val="FFFFFF">
                      <a:alpha val="50000"/>
                    </a:srgbClr>
                  </a:outerShdw>
                </a:effectLst>
              </a:rPr>
              <a:t>Title Text</a:t>
            </a:r>
          </a:p>
        </p:txBody>
      </p:sp>
      <p:sp>
        <p:nvSpPr>
          <p:cNvPr id="24" name="Shape 24"/>
          <p:cNvSpPr/>
          <p:nvPr>
            <p:ph type="body" idx="1"/>
          </p:nvPr>
        </p:nvSpPr>
        <p:spPr>
          <a:xfrm>
            <a:off x="1968500" y="2743200"/>
            <a:ext cx="4876800" cy="5842000"/>
          </a:xfrm>
          <a:prstGeom prst="rect">
            <a:avLst/>
          </a:prstGeom>
        </p:spPr>
        <p:txBody>
          <a:bodyPr/>
          <a:lstStyle>
            <a:lvl1pPr marL="406400" indent="-406400">
              <a:spcBef>
                <a:spcPts val="4000"/>
              </a:spcBef>
              <a:buBlip>
                <a:blip r:embed="rId2"/>
              </a:buBlip>
              <a:defRPr sz="3000"/>
            </a:lvl1pPr>
            <a:lvl2pPr marL="812800" indent="-406400">
              <a:spcBef>
                <a:spcPts val="4000"/>
              </a:spcBef>
              <a:buBlip>
                <a:blip r:embed="rId2"/>
              </a:buBlip>
              <a:defRPr sz="3000"/>
            </a:lvl2pPr>
            <a:lvl3pPr marL="1219200" indent="-406400">
              <a:spcBef>
                <a:spcPts val="4000"/>
              </a:spcBef>
              <a:buBlip>
                <a:blip r:embed="rId2"/>
              </a:buBlip>
              <a:defRPr sz="3000"/>
            </a:lvl3pPr>
            <a:lvl4pPr marL="1625600" indent="-406400">
              <a:spcBef>
                <a:spcPts val="4000"/>
              </a:spcBef>
              <a:buBlip>
                <a:blip r:embed="rId2"/>
              </a:buBlip>
              <a:defRPr sz="3000"/>
            </a:lvl4pPr>
            <a:lvl5pPr marL="2032000" indent="-406400">
              <a:spcBef>
                <a:spcPts val="4000"/>
              </a:spcBef>
              <a:buBlip>
                <a:blip r:embed="rId2"/>
              </a:buBlip>
              <a:defRPr sz="3000"/>
            </a:lvl5pPr>
          </a:lstStyle>
          <a:p>
            <a:pPr lvl="0">
              <a:defRPr sz="1800">
                <a:solidFill>
                  <a:srgbClr val="000000"/>
                </a:solidFill>
              </a:defRPr>
            </a:pPr>
            <a:r>
              <a:rPr sz="3000">
                <a:solidFill>
                  <a:srgbClr val="363929"/>
                </a:solidFill>
              </a:rPr>
              <a:t>Body Level One</a:t>
            </a:r>
            <a:endParaRPr sz="3000">
              <a:solidFill>
                <a:srgbClr val="363929"/>
              </a:solidFill>
            </a:endParaRPr>
          </a:p>
          <a:p>
            <a:pPr lvl="1">
              <a:defRPr sz="1800">
                <a:solidFill>
                  <a:srgbClr val="000000"/>
                </a:solidFill>
              </a:defRPr>
            </a:pPr>
            <a:r>
              <a:rPr sz="3000">
                <a:solidFill>
                  <a:srgbClr val="363929"/>
                </a:solidFill>
              </a:rPr>
              <a:t>Body Level Two</a:t>
            </a:r>
            <a:endParaRPr sz="3000">
              <a:solidFill>
                <a:srgbClr val="363929"/>
              </a:solidFill>
            </a:endParaRPr>
          </a:p>
          <a:p>
            <a:pPr lvl="2">
              <a:defRPr sz="1800">
                <a:solidFill>
                  <a:srgbClr val="000000"/>
                </a:solidFill>
              </a:defRPr>
            </a:pPr>
            <a:r>
              <a:rPr sz="3000">
                <a:solidFill>
                  <a:srgbClr val="363929"/>
                </a:solidFill>
              </a:rPr>
              <a:t>Body Level Three</a:t>
            </a:r>
            <a:endParaRPr sz="3000">
              <a:solidFill>
                <a:srgbClr val="363929"/>
              </a:solidFill>
            </a:endParaRPr>
          </a:p>
          <a:p>
            <a:pPr lvl="3">
              <a:defRPr sz="1800">
                <a:solidFill>
                  <a:srgbClr val="000000"/>
                </a:solidFill>
              </a:defRPr>
            </a:pPr>
            <a:r>
              <a:rPr sz="3000">
                <a:solidFill>
                  <a:srgbClr val="363929"/>
                </a:solidFill>
              </a:rPr>
              <a:t>Body Level Four</a:t>
            </a:r>
            <a:endParaRPr sz="3000">
              <a:solidFill>
                <a:srgbClr val="363929"/>
              </a:solidFill>
            </a:endParaRPr>
          </a:p>
          <a:p>
            <a:pPr lvl="4">
              <a:defRPr sz="1800">
                <a:solidFill>
                  <a:srgbClr val="000000"/>
                </a:solidFill>
              </a:defRPr>
            </a:pPr>
            <a:r>
              <a:rPr sz="3000">
                <a:solidFill>
                  <a:srgbClr val="363929"/>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Title - Photo Vertical">
    <p:spTree>
      <p:nvGrpSpPr>
        <p:cNvPr id="1" name=""/>
        <p:cNvGrpSpPr/>
        <p:nvPr/>
      </p:nvGrpSpPr>
      <p:grpSpPr>
        <a:xfrm>
          <a:off x="0" y="0"/>
          <a:ext cx="0" cy="0"/>
          <a:chOff x="0" y="0"/>
          <a:chExt cx="0" cy="0"/>
        </a:xfrm>
      </p:grpSpPr>
      <p:sp>
        <p:nvSpPr>
          <p:cNvPr id="26" name="Shape 26"/>
          <p:cNvSpPr/>
          <p:nvPr>
            <p:ph type="title"/>
          </p:nvPr>
        </p:nvSpPr>
        <p:spPr>
          <a:xfrm>
            <a:off x="1104900" y="1993900"/>
            <a:ext cx="6299200" cy="3124200"/>
          </a:xfrm>
          <a:prstGeom prst="rect">
            <a:avLst/>
          </a:prstGeom>
        </p:spPr>
        <p:txBody>
          <a:bodyPr anchor="b"/>
          <a:lstStyle>
            <a:lvl1pPr>
              <a:tabLst>
                <a:tab pos="1485900" algn="l"/>
              </a:tabLst>
            </a:lvl1pPr>
          </a:lstStyle>
          <a:p>
            <a:pPr lvl="0">
              <a:defRPr sz="1800">
                <a:solidFill>
                  <a:srgbClr val="000000"/>
                </a:solidFill>
                <a:effectLst/>
              </a:defRPr>
            </a:pPr>
            <a:r>
              <a:rPr sz="6800">
                <a:solidFill>
                  <a:srgbClr val="363929"/>
                </a:solidFill>
                <a:effectLst>
                  <a:outerShdw sx="100000" sy="100000" kx="0" ky="0" algn="b" rotWithShape="0" blurRad="25400" dist="25400" dir="2700000">
                    <a:srgbClr val="FFFFFF">
                      <a:alpha val="50000"/>
                    </a:srgbClr>
                  </a:outerShdw>
                </a:effectLst>
              </a:rPr>
              <a:t>Title Text</a:t>
            </a:r>
          </a:p>
        </p:txBody>
      </p:sp>
      <p:sp>
        <p:nvSpPr>
          <p:cNvPr id="27" name="Shape 27"/>
          <p:cNvSpPr/>
          <p:nvPr>
            <p:ph type="body" idx="1"/>
          </p:nvPr>
        </p:nvSpPr>
        <p:spPr>
          <a:xfrm>
            <a:off x="1104900" y="5257800"/>
            <a:ext cx="6299200" cy="2857500"/>
          </a:xfrm>
          <a:prstGeom prst="rect">
            <a:avLst/>
          </a:prstGeom>
        </p:spPr>
        <p:txBody>
          <a:bodyPr anchor="t"/>
          <a:lstStyle>
            <a:lvl1pPr marL="0" indent="0" algn="ctr">
              <a:spcBef>
                <a:spcPts val="0"/>
              </a:spcBef>
              <a:buSzTx/>
              <a:buNone/>
              <a:defRPr>
                <a:effectLst>
                  <a:outerShdw sx="100000" sy="100000" kx="0" ky="0" algn="b" rotWithShape="0" blurRad="25400" dist="25400" dir="2700000">
                    <a:srgbClr val="FFFFFF">
                      <a:alpha val="50000"/>
                    </a:srgbClr>
                  </a:outerShdw>
                </a:effectLst>
              </a:defRPr>
            </a:lvl1pPr>
            <a:lvl2pPr marL="0" indent="228600" algn="ctr">
              <a:spcBef>
                <a:spcPts val="0"/>
              </a:spcBef>
              <a:buSzTx/>
              <a:buNone/>
              <a:defRPr>
                <a:effectLst>
                  <a:outerShdw sx="100000" sy="100000" kx="0" ky="0" algn="b" rotWithShape="0" blurRad="25400" dist="25400" dir="2700000">
                    <a:srgbClr val="FFFFFF">
                      <a:alpha val="50000"/>
                    </a:srgbClr>
                  </a:outerShdw>
                </a:effectLst>
              </a:defRPr>
            </a:lvl2pPr>
            <a:lvl3pPr marL="0" indent="457200" algn="ctr">
              <a:spcBef>
                <a:spcPts val="0"/>
              </a:spcBef>
              <a:buSzTx/>
              <a:buNone/>
              <a:defRPr>
                <a:effectLst>
                  <a:outerShdw sx="100000" sy="100000" kx="0" ky="0" algn="b" rotWithShape="0" blurRad="25400" dist="25400" dir="2700000">
                    <a:srgbClr val="FFFFFF">
                      <a:alpha val="50000"/>
                    </a:srgbClr>
                  </a:outerShdw>
                </a:effectLst>
              </a:defRPr>
            </a:lvl3pPr>
            <a:lvl4pPr marL="0" indent="685800" algn="ctr">
              <a:spcBef>
                <a:spcPts val="0"/>
              </a:spcBef>
              <a:buSzTx/>
              <a:buNone/>
              <a:defRPr>
                <a:effectLst>
                  <a:outerShdw sx="100000" sy="100000" kx="0" ky="0" algn="b" rotWithShape="0" blurRad="25400" dist="25400" dir="2700000">
                    <a:srgbClr val="FFFFFF">
                      <a:alpha val="50000"/>
                    </a:srgbClr>
                  </a:outerShdw>
                </a:effectLst>
              </a:defRPr>
            </a:lvl4pPr>
            <a:lvl5pPr marL="0" indent="914400" algn="ctr">
              <a:spcBef>
                <a:spcPts val="0"/>
              </a:spcBef>
              <a:buSzTx/>
              <a:buNone/>
              <a:defRPr>
                <a:effectLst>
                  <a:outerShdw sx="100000" sy="100000" kx="0" ky="0" algn="b" rotWithShape="0" blurRad="25400" dist="25400" dir="2700000">
                    <a:srgbClr val="FFFFFF">
                      <a:alpha val="50000"/>
                    </a:srgbClr>
                  </a:outerShdw>
                </a:effectLst>
              </a:defRPr>
            </a:lvl5pPr>
          </a:lstStyle>
          <a:p>
            <a:pPr lvl="0">
              <a:defRPr sz="1800">
                <a:solidFill>
                  <a:srgbClr val="000000"/>
                </a:solidFill>
                <a:effectLst/>
              </a:defRPr>
            </a:pPr>
            <a:r>
              <a:rPr sz="4000">
                <a:solidFill>
                  <a:srgbClr val="363929"/>
                </a:solidFill>
                <a:effectLst>
                  <a:outerShdw sx="100000" sy="100000" kx="0" ky="0" algn="b" rotWithShape="0" blurRad="25400" dist="25400" dir="2700000">
                    <a:srgbClr val="FFFFFF">
                      <a:alpha val="50000"/>
                    </a:srgbClr>
                  </a:outerShdw>
                </a:effectLst>
              </a:rPr>
              <a:t>Body Level One</a:t>
            </a:r>
            <a:endParaRPr sz="4000">
              <a:solidFill>
                <a:srgbClr val="363929"/>
              </a:solidFill>
              <a:effectLst>
                <a:outerShdw sx="100000" sy="100000" kx="0" ky="0" algn="b" rotWithShape="0" blurRad="25400" dist="25400" dir="2700000">
                  <a:srgbClr val="FFFFFF">
                    <a:alpha val="50000"/>
                  </a:srgbClr>
                </a:outerShdw>
              </a:effectLst>
            </a:endParaRPr>
          </a:p>
          <a:p>
            <a:pPr lvl="1">
              <a:defRPr sz="1800">
                <a:solidFill>
                  <a:srgbClr val="000000"/>
                </a:solidFill>
                <a:effectLst/>
              </a:defRPr>
            </a:pPr>
            <a:r>
              <a:rPr sz="4000">
                <a:solidFill>
                  <a:srgbClr val="363929"/>
                </a:solidFill>
                <a:effectLst>
                  <a:outerShdw sx="100000" sy="100000" kx="0" ky="0" algn="b" rotWithShape="0" blurRad="25400" dist="25400" dir="2700000">
                    <a:srgbClr val="FFFFFF">
                      <a:alpha val="50000"/>
                    </a:srgbClr>
                  </a:outerShdw>
                </a:effectLst>
              </a:rPr>
              <a:t>Body Level Two</a:t>
            </a:r>
            <a:endParaRPr sz="4000">
              <a:solidFill>
                <a:srgbClr val="363929"/>
              </a:solidFill>
              <a:effectLst>
                <a:outerShdw sx="100000" sy="100000" kx="0" ky="0" algn="b" rotWithShape="0" blurRad="25400" dist="25400" dir="2700000">
                  <a:srgbClr val="FFFFFF">
                    <a:alpha val="50000"/>
                  </a:srgbClr>
                </a:outerShdw>
              </a:effectLst>
            </a:endParaRPr>
          </a:p>
          <a:p>
            <a:pPr lvl="2">
              <a:defRPr sz="1800">
                <a:solidFill>
                  <a:srgbClr val="000000"/>
                </a:solidFill>
                <a:effectLst/>
              </a:defRPr>
            </a:pPr>
            <a:r>
              <a:rPr sz="4000">
                <a:solidFill>
                  <a:srgbClr val="363929"/>
                </a:solidFill>
                <a:effectLst>
                  <a:outerShdw sx="100000" sy="100000" kx="0" ky="0" algn="b" rotWithShape="0" blurRad="25400" dist="25400" dir="2700000">
                    <a:srgbClr val="FFFFFF">
                      <a:alpha val="50000"/>
                    </a:srgbClr>
                  </a:outerShdw>
                </a:effectLst>
              </a:rPr>
              <a:t>Body Level Three</a:t>
            </a:r>
            <a:endParaRPr sz="4000">
              <a:solidFill>
                <a:srgbClr val="363929"/>
              </a:solidFill>
              <a:effectLst>
                <a:outerShdw sx="100000" sy="100000" kx="0" ky="0" algn="b" rotWithShape="0" blurRad="25400" dist="25400" dir="2700000">
                  <a:srgbClr val="FFFFFF">
                    <a:alpha val="50000"/>
                  </a:srgbClr>
                </a:outerShdw>
              </a:effectLst>
            </a:endParaRPr>
          </a:p>
          <a:p>
            <a:pPr lvl="3">
              <a:defRPr sz="1800">
                <a:solidFill>
                  <a:srgbClr val="000000"/>
                </a:solidFill>
                <a:effectLst/>
              </a:defRPr>
            </a:pPr>
            <a:r>
              <a:rPr sz="4000">
                <a:solidFill>
                  <a:srgbClr val="363929"/>
                </a:solidFill>
                <a:effectLst>
                  <a:outerShdw sx="100000" sy="100000" kx="0" ky="0" algn="b" rotWithShape="0" blurRad="25400" dist="25400" dir="2700000">
                    <a:srgbClr val="FFFFFF">
                      <a:alpha val="50000"/>
                    </a:srgbClr>
                  </a:outerShdw>
                </a:effectLst>
              </a:rPr>
              <a:t>Body Level Four</a:t>
            </a:r>
            <a:endParaRPr sz="4000">
              <a:solidFill>
                <a:srgbClr val="363929"/>
              </a:solidFill>
              <a:effectLst>
                <a:outerShdw sx="100000" sy="100000" kx="0" ky="0" algn="b" rotWithShape="0" blurRad="25400" dist="25400" dir="2700000">
                  <a:srgbClr val="FFFFFF">
                    <a:alpha val="50000"/>
                  </a:srgbClr>
                </a:outerShdw>
              </a:effectLst>
            </a:endParaRPr>
          </a:p>
          <a:p>
            <a:pPr lvl="4">
              <a:defRPr sz="1800">
                <a:solidFill>
                  <a:srgbClr val="000000"/>
                </a:solidFill>
                <a:effectLst/>
              </a:defRPr>
            </a:pPr>
            <a:r>
              <a:rPr sz="4000">
                <a:solidFill>
                  <a:srgbClr val="363929"/>
                </a:solidFill>
                <a:effectLst>
                  <a:outerShdw sx="100000" sy="100000" kx="0" ky="0" algn="b" rotWithShape="0" blurRad="25400" dist="25400" dir="2700000">
                    <a:srgbClr val="FFFFFF">
                      <a:alpha val="50000"/>
                    </a:srgbClr>
                  </a:outerShdw>
                </a:effectLst>
              </a:rPr>
              <a:t>Body Level Five</a:t>
            </a:r>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1968500" y="152400"/>
            <a:ext cx="9753600" cy="25908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tabLst>
                <a:tab pos="1485900" algn="l"/>
              </a:tabLst>
            </a:lvl1pPr>
          </a:lstStyle>
          <a:p>
            <a:pPr lvl="0">
              <a:defRPr sz="1800">
                <a:solidFill>
                  <a:srgbClr val="000000"/>
                </a:solidFill>
                <a:effectLst/>
              </a:defRPr>
            </a:pPr>
            <a:r>
              <a:rPr sz="6800">
                <a:solidFill>
                  <a:srgbClr val="363929"/>
                </a:solidFill>
                <a:effectLst>
                  <a:outerShdw sx="100000" sy="100000" kx="0" ky="0" algn="b" rotWithShape="0" blurRad="25400" dist="25400" dir="2700000">
                    <a:srgbClr val="FFFFFF">
                      <a:alpha val="50000"/>
                    </a:srgbClr>
                  </a:outerShdw>
                </a:effectLst>
              </a:rPr>
              <a:t>Title Text</a:t>
            </a:r>
          </a:p>
        </p:txBody>
      </p:sp>
      <p:sp>
        <p:nvSpPr>
          <p:cNvPr id="3" name="Shape 3"/>
          <p:cNvSpPr/>
          <p:nvPr>
            <p:ph type="body" idx="1"/>
          </p:nvPr>
        </p:nvSpPr>
        <p:spPr>
          <a:xfrm>
            <a:off x="1968500" y="2743200"/>
            <a:ext cx="9753600" cy="5842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lvl="0">
              <a:defRPr sz="1800">
                <a:solidFill>
                  <a:srgbClr val="000000"/>
                </a:solidFill>
              </a:defRPr>
            </a:pPr>
            <a:r>
              <a:rPr sz="4000">
                <a:solidFill>
                  <a:srgbClr val="363929"/>
                </a:solidFill>
              </a:rPr>
              <a:t>Body Level One</a:t>
            </a:r>
            <a:endParaRPr sz="4000">
              <a:solidFill>
                <a:srgbClr val="363929"/>
              </a:solidFill>
            </a:endParaRPr>
          </a:p>
          <a:p>
            <a:pPr lvl="1">
              <a:defRPr sz="1800">
                <a:solidFill>
                  <a:srgbClr val="000000"/>
                </a:solidFill>
              </a:defRPr>
            </a:pPr>
            <a:r>
              <a:rPr sz="4000">
                <a:solidFill>
                  <a:srgbClr val="363929"/>
                </a:solidFill>
              </a:rPr>
              <a:t>Body Level Two</a:t>
            </a:r>
            <a:endParaRPr sz="4000">
              <a:solidFill>
                <a:srgbClr val="363929"/>
              </a:solidFill>
            </a:endParaRPr>
          </a:p>
          <a:p>
            <a:pPr lvl="2">
              <a:defRPr sz="1800">
                <a:solidFill>
                  <a:srgbClr val="000000"/>
                </a:solidFill>
              </a:defRPr>
            </a:pPr>
            <a:r>
              <a:rPr sz="4000">
                <a:solidFill>
                  <a:srgbClr val="363929"/>
                </a:solidFill>
              </a:rPr>
              <a:t>Body Level Three</a:t>
            </a:r>
            <a:endParaRPr sz="4000">
              <a:solidFill>
                <a:srgbClr val="363929"/>
              </a:solidFill>
            </a:endParaRPr>
          </a:p>
          <a:p>
            <a:pPr lvl="3">
              <a:defRPr sz="1800">
                <a:solidFill>
                  <a:srgbClr val="000000"/>
                </a:solidFill>
              </a:defRPr>
            </a:pPr>
            <a:r>
              <a:rPr sz="4000">
                <a:solidFill>
                  <a:srgbClr val="363929"/>
                </a:solidFill>
              </a:rPr>
              <a:t>Body Level Four</a:t>
            </a:r>
            <a:endParaRPr sz="4000">
              <a:solidFill>
                <a:srgbClr val="363929"/>
              </a:solidFill>
            </a:endParaRPr>
          </a:p>
          <a:p>
            <a:pPr lvl="4">
              <a:defRPr sz="1800">
                <a:solidFill>
                  <a:srgbClr val="000000"/>
                </a:solidFill>
              </a:defRPr>
            </a:pPr>
            <a:r>
              <a:rPr sz="4000">
                <a:solidFill>
                  <a:srgbClr val="363929"/>
                </a:solidFill>
              </a:rPr>
              <a:t>Body Level Five</a:t>
            </a:r>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Lst>
  <p:transition spd="med" advClick="1"/>
  <p:txStyles>
    <p:titleStyle>
      <a:lvl1pPr algn="ctr" defTabSz="457200">
        <a:tabLst>
          <a:tab pos="1485900" algn="l"/>
        </a:tabLst>
        <a:defRPr sz="6800">
          <a:solidFill>
            <a:srgbClr val="363929"/>
          </a:solidFill>
          <a:effectLst>
            <a:outerShdw sx="100000" sy="100000" kx="0" ky="0" algn="b" rotWithShape="0" blurRad="25400" dist="25400" dir="2700000">
              <a:srgbClr val="FFFFFF">
                <a:alpha val="50000"/>
              </a:srgbClr>
            </a:outerShdw>
          </a:effectLst>
          <a:latin typeface="+mn-lt"/>
          <a:ea typeface="+mn-ea"/>
          <a:cs typeface="+mn-cs"/>
          <a:sym typeface="Optima"/>
        </a:defRPr>
      </a:lvl1pPr>
      <a:lvl2pPr indent="228600" algn="ctr" defTabSz="457200">
        <a:tabLst>
          <a:tab pos="1485900" algn="l"/>
        </a:tabLst>
        <a:defRPr sz="6800">
          <a:solidFill>
            <a:srgbClr val="363929"/>
          </a:solidFill>
          <a:effectLst>
            <a:outerShdw sx="100000" sy="100000" kx="0" ky="0" algn="b" rotWithShape="0" blurRad="25400" dist="25400" dir="2700000">
              <a:srgbClr val="FFFFFF">
                <a:alpha val="50000"/>
              </a:srgbClr>
            </a:outerShdw>
          </a:effectLst>
          <a:latin typeface="+mn-lt"/>
          <a:ea typeface="+mn-ea"/>
          <a:cs typeface="+mn-cs"/>
          <a:sym typeface="Optima"/>
        </a:defRPr>
      </a:lvl2pPr>
      <a:lvl3pPr indent="457200" algn="ctr" defTabSz="457200">
        <a:tabLst>
          <a:tab pos="1485900" algn="l"/>
        </a:tabLst>
        <a:defRPr sz="6800">
          <a:solidFill>
            <a:srgbClr val="363929"/>
          </a:solidFill>
          <a:effectLst>
            <a:outerShdw sx="100000" sy="100000" kx="0" ky="0" algn="b" rotWithShape="0" blurRad="25400" dist="25400" dir="2700000">
              <a:srgbClr val="FFFFFF">
                <a:alpha val="50000"/>
              </a:srgbClr>
            </a:outerShdw>
          </a:effectLst>
          <a:latin typeface="+mn-lt"/>
          <a:ea typeface="+mn-ea"/>
          <a:cs typeface="+mn-cs"/>
          <a:sym typeface="Optima"/>
        </a:defRPr>
      </a:lvl3pPr>
      <a:lvl4pPr indent="685800" algn="ctr" defTabSz="457200">
        <a:tabLst>
          <a:tab pos="1485900" algn="l"/>
        </a:tabLst>
        <a:defRPr sz="6800">
          <a:solidFill>
            <a:srgbClr val="363929"/>
          </a:solidFill>
          <a:effectLst>
            <a:outerShdw sx="100000" sy="100000" kx="0" ky="0" algn="b" rotWithShape="0" blurRad="25400" dist="25400" dir="2700000">
              <a:srgbClr val="FFFFFF">
                <a:alpha val="50000"/>
              </a:srgbClr>
            </a:outerShdw>
          </a:effectLst>
          <a:latin typeface="+mn-lt"/>
          <a:ea typeface="+mn-ea"/>
          <a:cs typeface="+mn-cs"/>
          <a:sym typeface="Optima"/>
        </a:defRPr>
      </a:lvl4pPr>
      <a:lvl5pPr indent="914400" algn="ctr" defTabSz="457200">
        <a:tabLst>
          <a:tab pos="1485900" algn="l"/>
        </a:tabLst>
        <a:defRPr sz="6800">
          <a:solidFill>
            <a:srgbClr val="363929"/>
          </a:solidFill>
          <a:effectLst>
            <a:outerShdw sx="100000" sy="100000" kx="0" ky="0" algn="b" rotWithShape="0" blurRad="25400" dist="25400" dir="2700000">
              <a:srgbClr val="FFFFFF">
                <a:alpha val="50000"/>
              </a:srgbClr>
            </a:outerShdw>
          </a:effectLst>
          <a:latin typeface="+mn-lt"/>
          <a:ea typeface="+mn-ea"/>
          <a:cs typeface="+mn-cs"/>
          <a:sym typeface="Optima"/>
        </a:defRPr>
      </a:lvl5pPr>
      <a:lvl6pPr indent="1143000" algn="ctr" defTabSz="457200">
        <a:tabLst>
          <a:tab pos="1485900" algn="l"/>
        </a:tabLst>
        <a:defRPr sz="6800">
          <a:solidFill>
            <a:srgbClr val="363929"/>
          </a:solidFill>
          <a:effectLst>
            <a:outerShdw sx="100000" sy="100000" kx="0" ky="0" algn="b" rotWithShape="0" blurRad="25400" dist="25400" dir="2700000">
              <a:srgbClr val="FFFFFF">
                <a:alpha val="50000"/>
              </a:srgbClr>
            </a:outerShdw>
          </a:effectLst>
          <a:latin typeface="+mn-lt"/>
          <a:ea typeface="+mn-ea"/>
          <a:cs typeface="+mn-cs"/>
          <a:sym typeface="Optima"/>
        </a:defRPr>
      </a:lvl6pPr>
      <a:lvl7pPr indent="1371600" algn="ctr" defTabSz="457200">
        <a:tabLst>
          <a:tab pos="1485900" algn="l"/>
        </a:tabLst>
        <a:defRPr sz="6800">
          <a:solidFill>
            <a:srgbClr val="363929"/>
          </a:solidFill>
          <a:effectLst>
            <a:outerShdw sx="100000" sy="100000" kx="0" ky="0" algn="b" rotWithShape="0" blurRad="25400" dist="25400" dir="2700000">
              <a:srgbClr val="FFFFFF">
                <a:alpha val="50000"/>
              </a:srgbClr>
            </a:outerShdw>
          </a:effectLst>
          <a:latin typeface="+mn-lt"/>
          <a:ea typeface="+mn-ea"/>
          <a:cs typeface="+mn-cs"/>
          <a:sym typeface="Optima"/>
        </a:defRPr>
      </a:lvl7pPr>
      <a:lvl8pPr indent="1600200" algn="ctr" defTabSz="457200">
        <a:tabLst>
          <a:tab pos="1485900" algn="l"/>
        </a:tabLst>
        <a:defRPr sz="6800">
          <a:solidFill>
            <a:srgbClr val="363929"/>
          </a:solidFill>
          <a:effectLst>
            <a:outerShdw sx="100000" sy="100000" kx="0" ky="0" algn="b" rotWithShape="0" blurRad="25400" dist="25400" dir="2700000">
              <a:srgbClr val="FFFFFF">
                <a:alpha val="50000"/>
              </a:srgbClr>
            </a:outerShdw>
          </a:effectLst>
          <a:latin typeface="+mn-lt"/>
          <a:ea typeface="+mn-ea"/>
          <a:cs typeface="+mn-cs"/>
          <a:sym typeface="Optima"/>
        </a:defRPr>
      </a:lvl8pPr>
      <a:lvl9pPr indent="1828800" algn="ctr" defTabSz="457200">
        <a:tabLst>
          <a:tab pos="1485900" algn="l"/>
        </a:tabLst>
        <a:defRPr sz="6800">
          <a:solidFill>
            <a:srgbClr val="363929"/>
          </a:solidFill>
          <a:effectLst>
            <a:outerShdw sx="100000" sy="100000" kx="0" ky="0" algn="b" rotWithShape="0" blurRad="25400" dist="25400" dir="2700000">
              <a:srgbClr val="FFFFFF">
                <a:alpha val="50000"/>
              </a:srgbClr>
            </a:outerShdw>
          </a:effectLst>
          <a:latin typeface="+mn-lt"/>
          <a:ea typeface="+mn-ea"/>
          <a:cs typeface="+mn-cs"/>
          <a:sym typeface="Optima"/>
        </a:defRPr>
      </a:lvl9pPr>
    </p:titleStyle>
    <p:bodyStyle>
      <a:lvl1pPr marL="546100" indent="-546100" defTabSz="457200">
        <a:spcBef>
          <a:spcPts val="5000"/>
        </a:spcBef>
        <a:buSzPct val="35000"/>
        <a:buBlip>
          <a:blip r:embed="rId3"/>
        </a:buBlip>
        <a:defRPr sz="4000">
          <a:solidFill>
            <a:srgbClr val="363929"/>
          </a:solidFill>
          <a:latin typeface="+mn-lt"/>
          <a:ea typeface="+mn-ea"/>
          <a:cs typeface="+mn-cs"/>
          <a:sym typeface="Optima"/>
        </a:defRPr>
      </a:lvl1pPr>
      <a:lvl2pPr marL="1092200" indent="-546100" defTabSz="457200">
        <a:spcBef>
          <a:spcPts val="5000"/>
        </a:spcBef>
        <a:buSzPct val="35000"/>
        <a:buBlip>
          <a:blip r:embed="rId3"/>
        </a:buBlip>
        <a:defRPr sz="4000">
          <a:solidFill>
            <a:srgbClr val="363929"/>
          </a:solidFill>
          <a:latin typeface="+mn-lt"/>
          <a:ea typeface="+mn-ea"/>
          <a:cs typeface="+mn-cs"/>
          <a:sym typeface="Optima"/>
        </a:defRPr>
      </a:lvl2pPr>
      <a:lvl3pPr marL="1638300" indent="-546100" defTabSz="457200">
        <a:spcBef>
          <a:spcPts val="5000"/>
        </a:spcBef>
        <a:buSzPct val="35000"/>
        <a:buBlip>
          <a:blip r:embed="rId3"/>
        </a:buBlip>
        <a:defRPr sz="4000">
          <a:solidFill>
            <a:srgbClr val="363929"/>
          </a:solidFill>
          <a:latin typeface="+mn-lt"/>
          <a:ea typeface="+mn-ea"/>
          <a:cs typeface="+mn-cs"/>
          <a:sym typeface="Optima"/>
        </a:defRPr>
      </a:lvl3pPr>
      <a:lvl4pPr marL="2184400" indent="-546100" defTabSz="457200">
        <a:spcBef>
          <a:spcPts val="5000"/>
        </a:spcBef>
        <a:buSzPct val="35000"/>
        <a:buBlip>
          <a:blip r:embed="rId3"/>
        </a:buBlip>
        <a:defRPr sz="4000">
          <a:solidFill>
            <a:srgbClr val="363929"/>
          </a:solidFill>
          <a:latin typeface="+mn-lt"/>
          <a:ea typeface="+mn-ea"/>
          <a:cs typeface="+mn-cs"/>
          <a:sym typeface="Optima"/>
        </a:defRPr>
      </a:lvl4pPr>
      <a:lvl5pPr marL="2730500" indent="-546100" defTabSz="457200">
        <a:spcBef>
          <a:spcPts val="5000"/>
        </a:spcBef>
        <a:buSzPct val="35000"/>
        <a:buBlip>
          <a:blip r:embed="rId3"/>
        </a:buBlip>
        <a:defRPr sz="4000">
          <a:solidFill>
            <a:srgbClr val="363929"/>
          </a:solidFill>
          <a:latin typeface="+mn-lt"/>
          <a:ea typeface="+mn-ea"/>
          <a:cs typeface="+mn-cs"/>
          <a:sym typeface="Optima"/>
        </a:defRPr>
      </a:lvl5pPr>
      <a:lvl6pPr marL="3276600" indent="-546100" defTabSz="457200">
        <a:spcBef>
          <a:spcPts val="5000"/>
        </a:spcBef>
        <a:buSzPct val="35000"/>
        <a:buBlip>
          <a:blip r:embed="rId3"/>
        </a:buBlip>
        <a:defRPr sz="4000">
          <a:solidFill>
            <a:srgbClr val="363929"/>
          </a:solidFill>
          <a:latin typeface="+mn-lt"/>
          <a:ea typeface="+mn-ea"/>
          <a:cs typeface="+mn-cs"/>
          <a:sym typeface="Optima"/>
        </a:defRPr>
      </a:lvl6pPr>
      <a:lvl7pPr marL="3822700" indent="-546100" defTabSz="457200">
        <a:spcBef>
          <a:spcPts val="5000"/>
        </a:spcBef>
        <a:buSzPct val="35000"/>
        <a:buBlip>
          <a:blip r:embed="rId3"/>
        </a:buBlip>
        <a:defRPr sz="4000">
          <a:solidFill>
            <a:srgbClr val="363929"/>
          </a:solidFill>
          <a:latin typeface="+mn-lt"/>
          <a:ea typeface="+mn-ea"/>
          <a:cs typeface="+mn-cs"/>
          <a:sym typeface="Optima"/>
        </a:defRPr>
      </a:lvl7pPr>
      <a:lvl8pPr marL="4368800" indent="-546100" defTabSz="457200">
        <a:spcBef>
          <a:spcPts val="5000"/>
        </a:spcBef>
        <a:buSzPct val="35000"/>
        <a:buBlip>
          <a:blip r:embed="rId3"/>
        </a:buBlip>
        <a:defRPr sz="4000">
          <a:solidFill>
            <a:srgbClr val="363929"/>
          </a:solidFill>
          <a:latin typeface="+mn-lt"/>
          <a:ea typeface="+mn-ea"/>
          <a:cs typeface="+mn-cs"/>
          <a:sym typeface="Optima"/>
        </a:defRPr>
      </a:lvl8pPr>
      <a:lvl9pPr marL="4914900" indent="-546100" defTabSz="457200">
        <a:spcBef>
          <a:spcPts val="5000"/>
        </a:spcBef>
        <a:buSzPct val="35000"/>
        <a:buBlip>
          <a:blip r:embed="rId3"/>
        </a:buBlip>
        <a:defRPr sz="4000">
          <a:solidFill>
            <a:srgbClr val="363929"/>
          </a:solidFill>
          <a:latin typeface="+mn-lt"/>
          <a:ea typeface="+mn-ea"/>
          <a:cs typeface="+mn-cs"/>
          <a:sym typeface="Optima"/>
        </a:defRPr>
      </a:lvl9pPr>
    </p:bodyStyle>
    <p:otherStyle>
      <a:lvl1pPr algn="r" defTabSz="457200">
        <a:defRPr sz="2400">
          <a:solidFill>
            <a:schemeClr val="tx1"/>
          </a:solidFill>
          <a:latin typeface="+mn-lt"/>
          <a:ea typeface="+mn-ea"/>
          <a:cs typeface="+mn-cs"/>
          <a:sym typeface="Optima"/>
        </a:defRPr>
      </a:lvl1pPr>
      <a:lvl2pPr indent="228600" algn="r" defTabSz="457200">
        <a:defRPr sz="2400">
          <a:solidFill>
            <a:schemeClr val="tx1"/>
          </a:solidFill>
          <a:latin typeface="+mn-lt"/>
          <a:ea typeface="+mn-ea"/>
          <a:cs typeface="+mn-cs"/>
          <a:sym typeface="Optima"/>
        </a:defRPr>
      </a:lvl2pPr>
      <a:lvl3pPr indent="457200" algn="r" defTabSz="457200">
        <a:defRPr sz="2400">
          <a:solidFill>
            <a:schemeClr val="tx1"/>
          </a:solidFill>
          <a:latin typeface="+mn-lt"/>
          <a:ea typeface="+mn-ea"/>
          <a:cs typeface="+mn-cs"/>
          <a:sym typeface="Optima"/>
        </a:defRPr>
      </a:lvl3pPr>
      <a:lvl4pPr indent="685800" algn="r" defTabSz="457200">
        <a:defRPr sz="2400">
          <a:solidFill>
            <a:schemeClr val="tx1"/>
          </a:solidFill>
          <a:latin typeface="+mn-lt"/>
          <a:ea typeface="+mn-ea"/>
          <a:cs typeface="+mn-cs"/>
          <a:sym typeface="Optima"/>
        </a:defRPr>
      </a:lvl4pPr>
      <a:lvl5pPr indent="914400" algn="r" defTabSz="457200">
        <a:defRPr sz="2400">
          <a:solidFill>
            <a:schemeClr val="tx1"/>
          </a:solidFill>
          <a:latin typeface="+mn-lt"/>
          <a:ea typeface="+mn-ea"/>
          <a:cs typeface="+mn-cs"/>
          <a:sym typeface="Optima"/>
        </a:defRPr>
      </a:lvl5pPr>
      <a:lvl6pPr indent="1143000" algn="r" defTabSz="457200">
        <a:defRPr sz="2400">
          <a:solidFill>
            <a:schemeClr val="tx1"/>
          </a:solidFill>
          <a:latin typeface="+mn-lt"/>
          <a:ea typeface="+mn-ea"/>
          <a:cs typeface="+mn-cs"/>
          <a:sym typeface="Optima"/>
        </a:defRPr>
      </a:lvl6pPr>
      <a:lvl7pPr indent="1371600" algn="r" defTabSz="457200">
        <a:defRPr sz="2400">
          <a:solidFill>
            <a:schemeClr val="tx1"/>
          </a:solidFill>
          <a:latin typeface="+mn-lt"/>
          <a:ea typeface="+mn-ea"/>
          <a:cs typeface="+mn-cs"/>
          <a:sym typeface="Optima"/>
        </a:defRPr>
      </a:lvl7pPr>
      <a:lvl8pPr indent="1600200" algn="r" defTabSz="457200">
        <a:defRPr sz="2400">
          <a:solidFill>
            <a:schemeClr val="tx1"/>
          </a:solidFill>
          <a:latin typeface="+mn-lt"/>
          <a:ea typeface="+mn-ea"/>
          <a:cs typeface="+mn-cs"/>
          <a:sym typeface="Optima"/>
        </a:defRPr>
      </a:lvl8pPr>
      <a:lvl9pPr indent="1828800" algn="r" defTabSz="457200">
        <a:defRPr sz="2400">
          <a:solidFill>
            <a:schemeClr val="tx1"/>
          </a:solidFill>
          <a:latin typeface="+mn-lt"/>
          <a:ea typeface="+mn-ea"/>
          <a:cs typeface="+mn-cs"/>
          <a:sym typeface="Optima"/>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 Id="rId3" Type="http://schemas.openxmlformats.org/officeDocument/2006/relationships/image" Target="../media/image6.png"/><Relationship Id="rId4" Type="http://schemas.openxmlformats.org/officeDocument/2006/relationships/image" Target="../media/image4.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 Id="rId3" Type="http://schemas.openxmlformats.org/officeDocument/2006/relationships/image" Target="../media/image7.png"/><Relationship Id="rId4" Type="http://schemas.openxmlformats.org/officeDocument/2006/relationships/image" Target="../media/image4.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1.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 Id="rId3"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 Id="rId3" Type="http://schemas.openxmlformats.org/officeDocument/2006/relationships/image" Target="../media/image1.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 Id="rId3" Type="http://schemas.openxmlformats.org/officeDocument/2006/relationships/image" Target="../media/image1.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 Id="rId3" Type="http://schemas.openxmlformats.org/officeDocument/2006/relationships/image" Target="../media/image9.png"/><Relationship Id="rId4" Type="http://schemas.openxmlformats.org/officeDocument/2006/relationships/image" Target="../media/image4.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png"/><Relationship Id="rId4" Type="http://schemas.openxmlformats.org/officeDocument/2006/relationships/image" Target="../media/image4.pn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39" name="Group 39"/>
          <p:cNvGrpSpPr/>
          <p:nvPr/>
        </p:nvGrpSpPr>
        <p:grpSpPr>
          <a:xfrm>
            <a:off x="2961084" y="170128"/>
            <a:ext cx="8489819" cy="6440471"/>
            <a:chOff x="-152399" y="-152399"/>
            <a:chExt cx="8489817" cy="6440470"/>
          </a:xfrm>
        </p:grpSpPr>
        <p:pic>
          <p:nvPicPr>
            <p:cNvPr id="38" name="40037882614_973452ddf8_b.jpg"/>
            <p:cNvPicPr/>
            <p:nvPr/>
          </p:nvPicPr>
          <p:blipFill>
            <a:blip r:embed="rId2">
              <a:extLst/>
            </a:blip>
            <a:srcRect l="5668" t="0" r="5668" b="0"/>
            <a:stretch>
              <a:fillRect/>
            </a:stretch>
          </p:blipFill>
          <p:spPr>
            <a:xfrm>
              <a:off x="0" y="0"/>
              <a:ext cx="8185018" cy="6148370"/>
            </a:xfrm>
            <a:prstGeom prst="rect">
              <a:avLst/>
            </a:prstGeom>
            <a:ln>
              <a:noFill/>
            </a:ln>
            <a:effectLst/>
          </p:spPr>
        </p:pic>
        <p:pic>
          <p:nvPicPr>
            <p:cNvPr id="37" name=""/>
            <p:cNvPicPr/>
            <p:nvPr/>
          </p:nvPicPr>
          <p:blipFill>
            <a:blip r:embed="rId3">
              <a:extLst/>
            </a:blip>
            <a:stretch>
              <a:fillRect/>
            </a:stretch>
          </p:blipFill>
          <p:spPr>
            <a:xfrm>
              <a:off x="-152400" y="-152400"/>
              <a:ext cx="8489818" cy="6440471"/>
            </a:xfrm>
            <a:prstGeom prst="rect">
              <a:avLst/>
            </a:prstGeom>
            <a:effectLst/>
          </p:spPr>
        </p:pic>
      </p:grpSp>
      <p:sp>
        <p:nvSpPr>
          <p:cNvPr id="40" name="Shape 40"/>
          <p:cNvSpPr/>
          <p:nvPr>
            <p:ph type="title"/>
          </p:nvPr>
        </p:nvSpPr>
        <p:spPr>
          <a:xfrm>
            <a:off x="1327678" y="6870435"/>
            <a:ext cx="11365444" cy="2602509"/>
          </a:xfrm>
          <a:prstGeom prst="rect">
            <a:avLst/>
          </a:prstGeom>
          <a:blipFill>
            <a:blip r:embed="rId4"/>
          </a:blipFill>
        </p:spPr>
        <p:txBody>
          <a:bodyPr/>
          <a:lstStyle/>
          <a:p>
            <a:pPr lvl="0">
              <a:tabLst/>
              <a:defRPr sz="1800">
                <a:solidFill>
                  <a:srgbClr val="000000"/>
                </a:solidFill>
                <a:effectLst/>
              </a:defRPr>
            </a:pPr>
            <a:r>
              <a:rPr sz="5000">
                <a:solidFill>
                  <a:srgbClr val="FFFFFF"/>
                </a:solidFill>
                <a:effectLst>
                  <a:outerShdw sx="100000" sy="100000" kx="0" ky="0" algn="b" rotWithShape="0" blurRad="25400" dist="12700" dir="5400000">
                    <a:srgbClr val="000000">
                      <a:alpha val="50000"/>
                    </a:srgbClr>
                  </a:outerShdw>
                </a:effectLst>
              </a:rPr>
              <a:t>Psychiatry Training In the United States</a:t>
            </a:r>
            <a:endParaRPr sz="5000">
              <a:solidFill>
                <a:srgbClr val="FFFFFF"/>
              </a:solidFill>
              <a:effectLst>
                <a:outerShdw sx="100000" sy="100000" kx="0" ky="0" algn="b" rotWithShape="0" blurRad="25400" dist="12700" dir="5400000">
                  <a:srgbClr val="000000">
                    <a:alpha val="50000"/>
                  </a:srgbClr>
                </a:outerShdw>
              </a:effectLst>
            </a:endParaRPr>
          </a:p>
          <a:p>
            <a:pPr lvl="0">
              <a:tabLst/>
              <a:defRPr sz="1800">
                <a:solidFill>
                  <a:srgbClr val="000000"/>
                </a:solidFill>
                <a:effectLst/>
              </a:defRPr>
            </a:pPr>
            <a:r>
              <a:rPr sz="5000">
                <a:solidFill>
                  <a:srgbClr val="FFFFFF"/>
                </a:solidFill>
                <a:effectLst>
                  <a:outerShdw sx="100000" sy="100000" kx="0" ky="0" algn="b" rotWithShape="0" blurRad="25400" dist="12700" dir="5400000">
                    <a:srgbClr val="000000">
                      <a:alpha val="50000"/>
                    </a:srgbClr>
                  </a:outerShdw>
                </a:effectLst>
              </a:rPr>
              <a:t>An Overview</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70" name="Group 70"/>
          <p:cNvGrpSpPr/>
          <p:nvPr/>
        </p:nvGrpSpPr>
        <p:grpSpPr>
          <a:xfrm>
            <a:off x="7689277" y="1300868"/>
            <a:ext cx="5061368" cy="6664105"/>
            <a:chOff x="-152399" y="-152399"/>
            <a:chExt cx="5061367" cy="6664104"/>
          </a:xfrm>
        </p:grpSpPr>
        <p:pic>
          <p:nvPicPr>
            <p:cNvPr id="69" name="348s.jpg"/>
            <p:cNvPicPr/>
            <p:nvPr/>
          </p:nvPicPr>
          <p:blipFill>
            <a:blip r:embed="rId2">
              <a:extLst/>
            </a:blip>
            <a:srcRect l="12676" t="0" r="12676" b="0"/>
            <a:stretch>
              <a:fillRect/>
            </a:stretch>
          </p:blipFill>
          <p:spPr>
            <a:xfrm>
              <a:off x="0" y="0"/>
              <a:ext cx="4756568" cy="6372005"/>
            </a:xfrm>
            <a:prstGeom prst="rect">
              <a:avLst/>
            </a:prstGeom>
            <a:ln>
              <a:noFill/>
            </a:ln>
            <a:effectLst/>
          </p:spPr>
        </p:pic>
        <p:pic>
          <p:nvPicPr>
            <p:cNvPr id="68" name=""/>
            <p:cNvPicPr/>
            <p:nvPr/>
          </p:nvPicPr>
          <p:blipFill>
            <a:blip r:embed="rId3">
              <a:extLst/>
            </a:blip>
            <a:stretch>
              <a:fillRect/>
            </a:stretch>
          </p:blipFill>
          <p:spPr>
            <a:xfrm>
              <a:off x="-152400" y="-152400"/>
              <a:ext cx="5061368" cy="6664105"/>
            </a:xfrm>
            <a:prstGeom prst="rect">
              <a:avLst/>
            </a:prstGeom>
            <a:effectLst/>
          </p:spPr>
        </p:pic>
      </p:grpSp>
      <p:sp>
        <p:nvSpPr>
          <p:cNvPr id="71" name="Shape 71"/>
          <p:cNvSpPr/>
          <p:nvPr>
            <p:ph type="title"/>
          </p:nvPr>
        </p:nvSpPr>
        <p:spPr>
          <a:xfrm>
            <a:off x="1104900" y="2470083"/>
            <a:ext cx="6299200" cy="2500777"/>
          </a:xfrm>
          <a:prstGeom prst="rect">
            <a:avLst/>
          </a:prstGeom>
          <a:blipFill>
            <a:blip r:embed="rId4"/>
          </a:blipFill>
        </p:spPr>
        <p:txBody>
          <a:bodyPr/>
          <a:lstStyle>
            <a:lvl1pPr>
              <a:tabLst/>
              <a:defRPr sz="5000">
                <a:solidFill>
                  <a:srgbClr val="FFFFFF"/>
                </a:solidFill>
                <a:effectLst>
                  <a:outerShdw sx="100000" sy="100000" kx="0" ky="0" algn="b" rotWithShape="0" blurRad="25400" dist="12700" dir="5400000">
                    <a:srgbClr val="000000">
                      <a:alpha val="50000"/>
                    </a:srgbClr>
                  </a:outerShdw>
                </a:effectLst>
              </a:defRPr>
            </a:lvl1pPr>
          </a:lstStyle>
          <a:p>
            <a:pPr lvl="0">
              <a:defRPr sz="1800">
                <a:solidFill>
                  <a:srgbClr val="000000"/>
                </a:solidFill>
                <a:effectLst/>
              </a:defRPr>
            </a:pPr>
            <a:r>
              <a:rPr sz="5000">
                <a:solidFill>
                  <a:srgbClr val="FFFFFF"/>
                </a:solidFill>
                <a:effectLst>
                  <a:outerShdw sx="100000" sy="100000" kx="0" ky="0" algn="b" rotWithShape="0" blurRad="25400" dist="12700" dir="5400000">
                    <a:srgbClr val="000000">
                      <a:alpha val="50000"/>
                    </a:srgbClr>
                  </a:outerShdw>
                </a:effectLst>
              </a:rPr>
              <a:t>My Residency Training Program</a:t>
            </a:r>
            <a:endParaRPr sz="5000">
              <a:solidFill>
                <a:srgbClr val="FFFFFF"/>
              </a:solidFill>
              <a:effectLst>
                <a:outerShdw sx="100000" sy="100000" kx="0" ky="0" algn="b" rotWithShape="0" blurRad="25400" dist="12700" dir="5400000">
                  <a:srgbClr val="000000">
                    <a:alpha val="50000"/>
                  </a:srgbClr>
                </a:outerShdw>
              </a:effectLst>
            </a:endParaRPr>
          </a:p>
        </p:txBody>
      </p:sp>
      <p:sp>
        <p:nvSpPr>
          <p:cNvPr id="72" name="Shape 72"/>
          <p:cNvSpPr/>
          <p:nvPr>
            <p:ph type="body" idx="1"/>
          </p:nvPr>
        </p:nvSpPr>
        <p:spPr>
          <a:xfrm>
            <a:off x="1104900" y="5257800"/>
            <a:ext cx="6299200" cy="2140877"/>
          </a:xfrm>
          <a:prstGeom prst="rect">
            <a:avLst/>
          </a:prstGeom>
          <a:blipFill>
            <a:blip r:embed="rId4"/>
          </a:blipFill>
        </p:spPr>
        <p:txBody>
          <a:bodyPr/>
          <a:lstStyle>
            <a:lvl1pPr>
              <a:defRPr>
                <a:solidFill>
                  <a:srgbClr val="FFFFFF"/>
                </a:solidFill>
                <a:effectLst>
                  <a:outerShdw sx="100000" sy="100000" kx="0" ky="0" algn="b" rotWithShape="0" blurRad="25400" dist="12700" dir="5400000">
                    <a:srgbClr val="000000">
                      <a:alpha val="50000"/>
                    </a:srgbClr>
                  </a:outerShdw>
                </a:effectLst>
              </a:defRPr>
            </a:lvl1pPr>
          </a:lstStyle>
          <a:p>
            <a:pPr lvl="0">
              <a:defRPr sz="1800">
                <a:solidFill>
                  <a:srgbClr val="000000"/>
                </a:solidFill>
                <a:effectLst/>
              </a:defRPr>
            </a:pPr>
            <a:r>
              <a:rPr sz="4000">
                <a:solidFill>
                  <a:srgbClr val="FFFFFF"/>
                </a:solidFill>
                <a:effectLst>
                  <a:outerShdw sx="100000" sy="100000" kx="0" ky="0" algn="b" rotWithShape="0" blurRad="25400" dist="12700" dir="5400000">
                    <a:srgbClr val="000000">
                      <a:alpha val="50000"/>
                    </a:srgbClr>
                  </a:outerShdw>
                </a:effectLst>
              </a:rPr>
              <a:t>Bronx Lebanon Hospital Center, New York</a:t>
            </a: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 name="Shape 74"/>
          <p:cNvSpPr/>
          <p:nvPr>
            <p:ph type="title"/>
          </p:nvPr>
        </p:nvSpPr>
        <p:spPr>
          <a:xfrm>
            <a:off x="1531077" y="663641"/>
            <a:ext cx="10958646" cy="8426318"/>
          </a:xfrm>
          <a:prstGeom prst="rect">
            <a:avLst/>
          </a:prstGeom>
          <a:blipFill>
            <a:blip r:embed="rId2"/>
          </a:blipFill>
        </p:spPr>
        <p:txBody>
          <a:bodyPr/>
          <a:lstStyle/>
          <a:p>
            <a:pPr lvl="0" marL="486029" indent="-486029" defTabSz="406908">
              <a:buSzPct val="95000"/>
              <a:buChar char="•"/>
              <a:tabLst/>
              <a:defRPr sz="1800">
                <a:solidFill>
                  <a:srgbClr val="000000"/>
                </a:solidFill>
                <a:effectLst/>
              </a:defRPr>
            </a:pPr>
            <a:r>
              <a:rPr sz="3559">
                <a:solidFill>
                  <a:srgbClr val="FFFFFF"/>
                </a:solidFill>
                <a:effectLst>
                  <a:outerShdw sx="100000" sy="100000" kx="0" ky="0" algn="b" rotWithShape="0" blurRad="22606" dist="11303" dir="5400000">
                    <a:srgbClr val="000000">
                      <a:alpha val="50000"/>
                    </a:srgbClr>
                  </a:outerShdw>
                </a:effectLst>
              </a:rPr>
              <a:t>Part of BronxCare Health System, community hospital program academically affiliated to Mount Sinai School of Medicine</a:t>
            </a:r>
            <a:endParaRPr sz="3559">
              <a:solidFill>
                <a:srgbClr val="FFFFFF"/>
              </a:solidFill>
              <a:effectLst>
                <a:outerShdw sx="100000" sy="100000" kx="0" ky="0" algn="b" rotWithShape="0" blurRad="22606" dist="11303" dir="5400000">
                  <a:srgbClr val="000000">
                    <a:alpha val="50000"/>
                  </a:srgbClr>
                </a:outerShdw>
              </a:effectLst>
            </a:endParaRPr>
          </a:p>
          <a:p>
            <a:pPr lvl="0" marL="486029" indent="-486029" defTabSz="406908">
              <a:buSzPct val="95000"/>
              <a:tabLst/>
              <a:defRPr sz="1800">
                <a:solidFill>
                  <a:srgbClr val="000000"/>
                </a:solidFill>
                <a:effectLst/>
              </a:defRPr>
            </a:pPr>
            <a:r>
              <a:rPr sz="3559">
                <a:solidFill>
                  <a:srgbClr val="FFFFFF"/>
                </a:solidFill>
                <a:effectLst>
                  <a:outerShdw sx="100000" sy="100000" kx="0" ky="0" algn="b" rotWithShape="0" blurRad="22606" dist="11303" dir="5400000">
                    <a:srgbClr val="000000">
                      <a:alpha val="50000"/>
                    </a:srgbClr>
                  </a:outerShdw>
                </a:effectLst>
              </a:rPr>
              <a:t>25 - 30 residents at any given time at 4 levels of training</a:t>
            </a:r>
            <a:endParaRPr sz="3559">
              <a:solidFill>
                <a:srgbClr val="FFFFFF"/>
              </a:solidFill>
              <a:effectLst>
                <a:outerShdw sx="100000" sy="100000" kx="0" ky="0" algn="b" rotWithShape="0" blurRad="22606" dist="11303" dir="5400000">
                  <a:srgbClr val="000000">
                    <a:alpha val="50000"/>
                  </a:srgbClr>
                </a:outerShdw>
              </a:effectLst>
            </a:endParaRPr>
          </a:p>
          <a:p>
            <a:pPr lvl="0" marL="486029" indent="-486029" defTabSz="406908">
              <a:buSzPct val="95000"/>
              <a:tabLst/>
              <a:defRPr sz="1800">
                <a:solidFill>
                  <a:srgbClr val="000000"/>
                </a:solidFill>
                <a:effectLst/>
              </a:defRPr>
            </a:pPr>
            <a:r>
              <a:rPr sz="3559">
                <a:solidFill>
                  <a:srgbClr val="FFFFFF"/>
                </a:solidFill>
                <a:effectLst>
                  <a:outerShdw sx="100000" sy="100000" kx="0" ky="0" algn="b" rotWithShape="0" blurRad="22606" dist="11303" dir="5400000">
                    <a:srgbClr val="000000">
                      <a:alpha val="50000"/>
                    </a:srgbClr>
                  </a:outerShdw>
                </a:effectLst>
              </a:rPr>
              <a:t>Departments: Adult Psychiatry, Child and Adolescent Psychiatry, Addiction Psychiatry, Consultation-Liaison Psychiatry, Forensic Psychiatry and Emergency Psychiatry</a:t>
            </a:r>
            <a:endParaRPr sz="3559">
              <a:solidFill>
                <a:srgbClr val="FFFFFF"/>
              </a:solidFill>
              <a:effectLst>
                <a:outerShdw sx="100000" sy="100000" kx="0" ky="0" algn="b" rotWithShape="0" blurRad="22606" dist="11303" dir="5400000">
                  <a:srgbClr val="000000">
                    <a:alpha val="50000"/>
                  </a:srgbClr>
                </a:outerShdw>
              </a:effectLst>
            </a:endParaRPr>
          </a:p>
          <a:p>
            <a:pPr lvl="0" marL="486029" indent="-486029" defTabSz="406908">
              <a:buSzPct val="95000"/>
              <a:tabLst/>
              <a:defRPr sz="1800">
                <a:solidFill>
                  <a:srgbClr val="000000"/>
                </a:solidFill>
                <a:effectLst/>
              </a:defRPr>
            </a:pPr>
            <a:r>
              <a:rPr sz="3559">
                <a:solidFill>
                  <a:srgbClr val="FFFFFF"/>
                </a:solidFill>
                <a:effectLst>
                  <a:outerShdw sx="100000" sy="100000" kx="0" ky="0" algn="b" rotWithShape="0" blurRad="22606" dist="11303" dir="5400000">
                    <a:srgbClr val="000000">
                      <a:alpha val="50000"/>
                    </a:srgbClr>
                  </a:outerShdw>
                </a:effectLst>
              </a:rPr>
              <a:t>Faculty: Chairman of Psychiatry, Residency Training Program Director, Associate Program Director, one Director for each Department and a total of more than 40 Attending Psychiatrists working in the facility </a:t>
            </a:r>
            <a:endParaRPr sz="3559">
              <a:solidFill>
                <a:srgbClr val="FFFFFF"/>
              </a:solidFill>
              <a:effectLst>
                <a:outerShdw sx="100000" sy="100000" kx="0" ky="0" algn="b" rotWithShape="0" blurRad="22606" dist="11303" dir="5400000">
                  <a:srgbClr val="000000">
                    <a:alpha val="50000"/>
                  </a:srgbClr>
                </a:outerShdw>
              </a:effectLst>
            </a:endParaRPr>
          </a:p>
        </p:txBody>
      </p:sp>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6" name="Shape 76"/>
          <p:cNvSpPr/>
          <p:nvPr>
            <p:ph type="body" idx="1"/>
          </p:nvPr>
        </p:nvSpPr>
        <p:spPr>
          <a:xfrm>
            <a:off x="1079500" y="911390"/>
            <a:ext cx="11723755" cy="8402572"/>
          </a:xfrm>
          <a:prstGeom prst="rect">
            <a:avLst/>
          </a:prstGeom>
          <a:blipFill>
            <a:blip r:embed="rId2"/>
          </a:blipFill>
        </p:spPr>
        <p:txBody>
          <a:bodyPr/>
          <a:lstStyle/>
          <a:p>
            <a:pPr lvl="0">
              <a:defRPr sz="1800">
                <a:solidFill>
                  <a:srgbClr val="000000"/>
                </a:solidFill>
                <a:effectLst/>
              </a:defRPr>
            </a:pPr>
            <a:endParaRPr sz="4000">
              <a:solidFill>
                <a:srgbClr val="FFFFFF"/>
              </a:solidFill>
              <a:effectLst>
                <a:outerShdw sx="100000" sy="100000" kx="0" ky="0" algn="b" rotWithShape="0" blurRad="25400" dist="12700" dir="5400000">
                  <a:srgbClr val="000000">
                    <a:alpha val="50000"/>
                  </a:srgbClr>
                </a:outerShdw>
              </a:effectLst>
            </a:endParaRPr>
          </a:p>
          <a:p>
            <a:pPr lvl="0" marL="546100" indent="-546100">
              <a:buSzPct val="95000"/>
              <a:buChar char="•"/>
              <a:defRPr sz="1800">
                <a:solidFill>
                  <a:srgbClr val="000000"/>
                </a:solidFill>
                <a:effectLst/>
              </a:defRPr>
            </a:pPr>
            <a:r>
              <a:rPr sz="4000">
                <a:solidFill>
                  <a:srgbClr val="FFFFFF"/>
                </a:solidFill>
                <a:effectLst>
                  <a:outerShdw sx="100000" sy="100000" kx="0" ky="0" algn="b" rotWithShape="0" blurRad="25400" dist="12700" dir="5400000">
                    <a:srgbClr val="000000">
                      <a:alpha val="50000"/>
                    </a:srgbClr>
                  </a:outerShdw>
                </a:effectLst>
              </a:rPr>
              <a:t>Inpatient Care - 100 inpatient beds </a:t>
            </a:r>
            <a:endParaRPr sz="4000">
              <a:solidFill>
                <a:srgbClr val="FFFFFF"/>
              </a:solidFill>
              <a:effectLst>
                <a:outerShdw sx="100000" sy="100000" kx="0" ky="0" algn="b" rotWithShape="0" blurRad="25400" dist="12700" dir="5400000">
                  <a:srgbClr val="000000">
                    <a:alpha val="50000"/>
                  </a:srgbClr>
                </a:outerShdw>
              </a:effectLst>
            </a:endParaRPr>
          </a:p>
          <a:p>
            <a:pPr lvl="0">
              <a:defRPr sz="1800">
                <a:solidFill>
                  <a:srgbClr val="000000"/>
                </a:solidFill>
                <a:effectLst/>
              </a:defRPr>
            </a:pPr>
            <a:r>
              <a:rPr sz="4000">
                <a:solidFill>
                  <a:srgbClr val="FFFFFF"/>
                </a:solidFill>
                <a:effectLst>
                  <a:outerShdw sx="100000" sy="100000" kx="0" ky="0" algn="b" rotWithShape="0" blurRad="25400" dist="12700" dir="5400000">
                    <a:srgbClr val="000000">
                      <a:alpha val="50000"/>
                    </a:srgbClr>
                  </a:outerShdw>
                </a:effectLst>
              </a:rPr>
              <a:t>                      3 Adult units</a:t>
            </a:r>
            <a:endParaRPr sz="4000">
              <a:solidFill>
                <a:srgbClr val="FFFFFF"/>
              </a:solidFill>
              <a:effectLst>
                <a:outerShdw sx="100000" sy="100000" kx="0" ky="0" algn="b" rotWithShape="0" blurRad="25400" dist="12700" dir="5400000">
                  <a:srgbClr val="000000">
                    <a:alpha val="50000"/>
                  </a:srgbClr>
                </a:outerShdw>
              </a:effectLst>
            </a:endParaRPr>
          </a:p>
          <a:p>
            <a:pPr lvl="0">
              <a:defRPr sz="1800">
                <a:solidFill>
                  <a:srgbClr val="000000"/>
                </a:solidFill>
                <a:effectLst/>
              </a:defRPr>
            </a:pPr>
            <a:r>
              <a:rPr sz="4000">
                <a:solidFill>
                  <a:srgbClr val="FFFFFF"/>
                </a:solidFill>
                <a:effectLst>
                  <a:outerShdw sx="100000" sy="100000" kx="0" ky="0" algn="b" rotWithShape="0" blurRad="25400" dist="12700" dir="5400000">
                    <a:srgbClr val="000000">
                      <a:alpha val="50000"/>
                    </a:srgbClr>
                  </a:outerShdw>
                </a:effectLst>
              </a:rPr>
              <a:t>                                       1 Child and Adolescent</a:t>
            </a:r>
            <a:endParaRPr sz="4000">
              <a:solidFill>
                <a:srgbClr val="FFFFFF"/>
              </a:solidFill>
              <a:effectLst>
                <a:outerShdw sx="100000" sy="100000" kx="0" ky="0" algn="b" rotWithShape="0" blurRad="25400" dist="12700" dir="5400000">
                  <a:srgbClr val="000000">
                    <a:alpha val="50000"/>
                  </a:srgbClr>
                </a:outerShdw>
              </a:effectLst>
            </a:endParaRPr>
          </a:p>
          <a:p>
            <a:pPr lvl="0">
              <a:defRPr sz="1800">
                <a:solidFill>
                  <a:srgbClr val="000000"/>
                </a:solidFill>
                <a:effectLst/>
              </a:defRPr>
            </a:pPr>
            <a:r>
              <a:rPr sz="4000">
                <a:solidFill>
                  <a:srgbClr val="FFFFFF"/>
                </a:solidFill>
                <a:effectLst>
                  <a:outerShdw sx="100000" sy="100000" kx="0" ky="0" algn="b" rotWithShape="0" blurRad="25400" dist="12700" dir="5400000">
                    <a:srgbClr val="000000">
                      <a:alpha val="50000"/>
                    </a:srgbClr>
                  </a:outerShdw>
                </a:effectLst>
              </a:rPr>
              <a:t>                       units</a:t>
            </a:r>
            <a:endParaRPr sz="4000">
              <a:solidFill>
                <a:srgbClr val="FFFFFF"/>
              </a:solidFill>
              <a:effectLst>
                <a:outerShdw sx="100000" sy="100000" kx="0" ky="0" algn="b" rotWithShape="0" blurRad="25400" dist="12700" dir="5400000">
                  <a:srgbClr val="000000">
                    <a:alpha val="50000"/>
                  </a:srgbClr>
                </a:outerShdw>
              </a:effectLst>
            </a:endParaRPr>
          </a:p>
          <a:p>
            <a:pPr lvl="0">
              <a:defRPr sz="1800">
                <a:solidFill>
                  <a:srgbClr val="000000"/>
                </a:solidFill>
                <a:effectLst/>
              </a:defRPr>
            </a:pPr>
            <a:endParaRPr sz="4000">
              <a:solidFill>
                <a:srgbClr val="FFFFFF"/>
              </a:solidFill>
              <a:effectLst>
                <a:outerShdw sx="100000" sy="100000" kx="0" ky="0" algn="b" rotWithShape="0" blurRad="25400" dist="12700" dir="5400000">
                  <a:srgbClr val="000000">
                    <a:alpha val="50000"/>
                  </a:srgbClr>
                </a:outerShdw>
              </a:effectLst>
            </a:endParaRPr>
          </a:p>
          <a:p>
            <a:pPr lvl="0" marL="546100" indent="-546100">
              <a:buSzPct val="95000"/>
              <a:buChar char="•"/>
              <a:defRPr sz="1800">
                <a:solidFill>
                  <a:srgbClr val="000000"/>
                </a:solidFill>
                <a:effectLst/>
              </a:defRPr>
            </a:pPr>
            <a:r>
              <a:rPr sz="4000">
                <a:solidFill>
                  <a:srgbClr val="FFFFFF"/>
                </a:solidFill>
                <a:effectLst>
                  <a:outerShdw sx="100000" sy="100000" kx="0" ky="0" algn="b" rotWithShape="0" blurRad="25400" dist="12700" dir="5400000">
                    <a:srgbClr val="000000">
                      <a:alpha val="50000"/>
                    </a:srgbClr>
                  </a:outerShdw>
                </a:effectLst>
              </a:rPr>
              <a:t>Outpatient Care - 2 Adult Clinics</a:t>
            </a:r>
            <a:endParaRPr sz="4000">
              <a:solidFill>
                <a:srgbClr val="FFFFFF"/>
              </a:solidFill>
              <a:effectLst>
                <a:outerShdw sx="100000" sy="100000" kx="0" ky="0" algn="b" rotWithShape="0" blurRad="25400" dist="12700" dir="5400000">
                  <a:srgbClr val="000000">
                    <a:alpha val="50000"/>
                  </a:srgbClr>
                </a:outerShdw>
              </a:effectLst>
            </a:endParaRPr>
          </a:p>
          <a:p>
            <a:pPr lvl="0">
              <a:defRPr sz="1800">
                <a:solidFill>
                  <a:srgbClr val="000000"/>
                </a:solidFill>
                <a:effectLst/>
              </a:defRPr>
            </a:pPr>
            <a:r>
              <a:rPr sz="4000">
                <a:solidFill>
                  <a:srgbClr val="FFFFFF"/>
                </a:solidFill>
                <a:effectLst>
                  <a:outerShdw sx="100000" sy="100000" kx="0" ky="0" algn="b" rotWithShape="0" blurRad="25400" dist="12700" dir="5400000">
                    <a:srgbClr val="000000">
                      <a:alpha val="50000"/>
                    </a:srgbClr>
                  </a:outerShdw>
                </a:effectLst>
              </a:rPr>
              <a:t>                               1 Child Clinic</a:t>
            </a:r>
            <a:endParaRPr sz="4000">
              <a:solidFill>
                <a:srgbClr val="FFFFFF"/>
              </a:solidFill>
              <a:effectLst>
                <a:outerShdw sx="100000" sy="100000" kx="0" ky="0" algn="b" rotWithShape="0" blurRad="25400" dist="12700" dir="5400000">
                  <a:srgbClr val="000000">
                    <a:alpha val="50000"/>
                  </a:srgbClr>
                </a:outerShdw>
              </a:effectLst>
            </a:endParaRPr>
          </a:p>
          <a:p>
            <a:pPr lvl="0">
              <a:defRPr sz="1800">
                <a:solidFill>
                  <a:srgbClr val="000000"/>
                </a:solidFill>
                <a:effectLst/>
              </a:defRPr>
            </a:pPr>
            <a:r>
              <a:rPr sz="4000">
                <a:solidFill>
                  <a:srgbClr val="FFFFFF"/>
                </a:solidFill>
                <a:effectLst>
                  <a:outerShdw sx="100000" sy="100000" kx="0" ky="0" algn="b" rotWithShape="0" blurRad="25400" dist="12700" dir="5400000">
                    <a:srgbClr val="000000">
                      <a:alpha val="50000"/>
                    </a:srgbClr>
                  </a:outerShdw>
                </a:effectLst>
              </a:rPr>
              <a:t>        About 5000 outpatients and over 200, 000 visits per year</a:t>
            </a:r>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8" name="Shape 78"/>
          <p:cNvSpPr/>
          <p:nvPr>
            <p:ph type="title"/>
          </p:nvPr>
        </p:nvSpPr>
        <p:spPr>
          <a:xfrm>
            <a:off x="1188640" y="1060086"/>
            <a:ext cx="11643521" cy="7633429"/>
          </a:xfrm>
          <a:prstGeom prst="rect">
            <a:avLst/>
          </a:prstGeom>
          <a:blipFill>
            <a:blip r:embed="rId2"/>
          </a:blipFill>
        </p:spPr>
        <p:txBody>
          <a:bodyPr/>
          <a:lstStyle/>
          <a:p>
            <a:pPr lvl="0" marL="546100" indent="-546100">
              <a:buSzPct val="95000"/>
              <a:buChar char="•"/>
              <a:tabLst/>
              <a:defRPr sz="1800">
                <a:solidFill>
                  <a:srgbClr val="000000"/>
                </a:solidFill>
                <a:effectLst/>
              </a:defRPr>
            </a:pPr>
            <a:r>
              <a:rPr sz="4000">
                <a:solidFill>
                  <a:srgbClr val="FFFFFF"/>
                </a:solidFill>
                <a:effectLst>
                  <a:outerShdw sx="100000" sy="100000" kx="0" ky="0" algn="b" rotWithShape="0" blurRad="25400" dist="12700" dir="5400000">
                    <a:srgbClr val="000000">
                      <a:alpha val="50000"/>
                    </a:srgbClr>
                  </a:outerShdw>
                </a:effectLst>
              </a:rPr>
              <a:t>Comprehensive Psychiatric Emergency Program</a:t>
            </a:r>
            <a:endParaRPr sz="4000">
              <a:solidFill>
                <a:srgbClr val="FFFFFF"/>
              </a:solidFill>
              <a:effectLst>
                <a:outerShdw sx="100000" sy="100000" kx="0" ky="0" algn="b" rotWithShape="0" blurRad="25400" dist="12700" dir="5400000">
                  <a:srgbClr val="000000">
                    <a:alpha val="50000"/>
                  </a:srgbClr>
                </a:outerShdw>
              </a:effectLst>
            </a:endParaRPr>
          </a:p>
          <a:p>
            <a:pPr lvl="0">
              <a:tabLst/>
              <a:defRPr sz="1800">
                <a:solidFill>
                  <a:srgbClr val="000000"/>
                </a:solidFill>
                <a:effectLst/>
              </a:defRPr>
            </a:pPr>
            <a:r>
              <a:rPr sz="4000">
                <a:solidFill>
                  <a:srgbClr val="FFFFFF"/>
                </a:solidFill>
                <a:effectLst>
                  <a:outerShdw sx="100000" sy="100000" kx="0" ky="0" algn="b" rotWithShape="0" blurRad="25400" dist="12700" dir="5400000">
                    <a:srgbClr val="000000">
                      <a:alpha val="50000"/>
                    </a:srgbClr>
                  </a:outerShdw>
                </a:effectLst>
              </a:rPr>
              <a:t>- one of 12 hospitals in New York with a CPEP</a:t>
            </a:r>
            <a:endParaRPr sz="4000">
              <a:solidFill>
                <a:srgbClr val="FFFFFF"/>
              </a:solidFill>
              <a:effectLst>
                <a:outerShdw sx="100000" sy="100000" kx="0" ky="0" algn="b" rotWithShape="0" blurRad="25400" dist="12700" dir="5400000">
                  <a:srgbClr val="000000">
                    <a:alpha val="50000"/>
                  </a:srgbClr>
                </a:outerShdw>
              </a:effectLst>
            </a:endParaRPr>
          </a:p>
          <a:p>
            <a:pPr lvl="0">
              <a:tabLst/>
              <a:defRPr sz="1800">
                <a:solidFill>
                  <a:srgbClr val="000000"/>
                </a:solidFill>
                <a:effectLst/>
              </a:defRPr>
            </a:pPr>
            <a:r>
              <a:rPr sz="4000">
                <a:solidFill>
                  <a:srgbClr val="FFFFFF"/>
                </a:solidFill>
                <a:effectLst>
                  <a:outerShdw sx="100000" sy="100000" kx="0" ky="0" algn="b" rotWithShape="0" blurRad="25400" dist="12700" dir="5400000">
                    <a:srgbClr val="000000">
                      <a:alpha val="50000"/>
                    </a:srgbClr>
                  </a:outerShdw>
                </a:effectLst>
              </a:rPr>
              <a:t>- about 7000 emergencies per year</a:t>
            </a:r>
            <a:endParaRPr sz="4000">
              <a:solidFill>
                <a:srgbClr val="FFFFFF"/>
              </a:solidFill>
              <a:effectLst>
                <a:outerShdw sx="100000" sy="100000" kx="0" ky="0" algn="b" rotWithShape="0" blurRad="25400" dist="12700" dir="5400000">
                  <a:srgbClr val="000000">
                    <a:alpha val="50000"/>
                  </a:srgbClr>
                </a:outerShdw>
              </a:effectLst>
            </a:endParaRPr>
          </a:p>
          <a:p>
            <a:pPr lvl="0" marL="546100" indent="-546100">
              <a:buSzPct val="95000"/>
              <a:tabLst/>
              <a:defRPr sz="1800">
                <a:solidFill>
                  <a:srgbClr val="000000"/>
                </a:solidFill>
                <a:effectLst/>
              </a:defRPr>
            </a:pPr>
            <a:endParaRPr sz="4000">
              <a:solidFill>
                <a:srgbClr val="FFFFFF"/>
              </a:solidFill>
              <a:effectLst>
                <a:outerShdw sx="100000" sy="100000" kx="0" ky="0" algn="b" rotWithShape="0" blurRad="25400" dist="12700" dir="5400000">
                  <a:srgbClr val="000000">
                    <a:alpha val="50000"/>
                  </a:srgbClr>
                </a:outerShdw>
              </a:effectLst>
            </a:endParaRPr>
          </a:p>
          <a:p>
            <a:pPr lvl="0" marL="546100" indent="-546100">
              <a:buSzPct val="95000"/>
              <a:tabLst/>
              <a:defRPr sz="1800">
                <a:solidFill>
                  <a:srgbClr val="000000"/>
                </a:solidFill>
                <a:effectLst/>
              </a:defRPr>
            </a:pPr>
            <a:r>
              <a:rPr sz="4000">
                <a:solidFill>
                  <a:srgbClr val="FFFFFF"/>
                </a:solidFill>
                <a:effectLst>
                  <a:outerShdw sx="100000" sy="100000" kx="0" ky="0" algn="b" rotWithShape="0" blurRad="25400" dist="12700" dir="5400000">
                    <a:srgbClr val="000000">
                      <a:alpha val="50000"/>
                    </a:srgbClr>
                  </a:outerShdw>
                </a:effectLst>
              </a:rPr>
              <a:t>Life Recovery Center (substance abuse program)</a:t>
            </a:r>
            <a:endParaRPr sz="4000">
              <a:solidFill>
                <a:srgbClr val="FFFFFF"/>
              </a:solidFill>
              <a:effectLst>
                <a:outerShdw sx="100000" sy="100000" kx="0" ky="0" algn="b" rotWithShape="0" blurRad="25400" dist="12700" dir="5400000">
                  <a:srgbClr val="000000">
                    <a:alpha val="50000"/>
                  </a:srgbClr>
                </a:outerShdw>
              </a:effectLst>
            </a:endParaRPr>
          </a:p>
          <a:p>
            <a:pPr lvl="0">
              <a:tabLst/>
              <a:defRPr sz="1800">
                <a:solidFill>
                  <a:srgbClr val="000000"/>
                </a:solidFill>
                <a:effectLst/>
              </a:defRPr>
            </a:pPr>
            <a:r>
              <a:rPr sz="4000">
                <a:solidFill>
                  <a:srgbClr val="FFFFFF"/>
                </a:solidFill>
                <a:effectLst>
                  <a:outerShdw sx="100000" sy="100000" kx="0" ky="0" algn="b" rotWithShape="0" blurRad="25400" dist="12700" dir="5400000">
                    <a:srgbClr val="000000">
                      <a:alpha val="50000"/>
                    </a:srgbClr>
                  </a:outerShdw>
                </a:effectLst>
              </a:rPr>
              <a:t>                          - Inpatient Detox Unit</a:t>
            </a:r>
            <a:endParaRPr sz="4000">
              <a:solidFill>
                <a:srgbClr val="FFFFFF"/>
              </a:solidFill>
              <a:effectLst>
                <a:outerShdw sx="100000" sy="100000" kx="0" ky="0" algn="b" rotWithShape="0" blurRad="25400" dist="12700" dir="5400000">
                  <a:srgbClr val="000000">
                    <a:alpha val="50000"/>
                  </a:srgbClr>
                </a:outerShdw>
              </a:effectLst>
            </a:endParaRPr>
          </a:p>
          <a:p>
            <a:pPr lvl="0">
              <a:tabLst/>
              <a:defRPr sz="1800">
                <a:solidFill>
                  <a:srgbClr val="000000"/>
                </a:solidFill>
                <a:effectLst/>
              </a:defRPr>
            </a:pPr>
            <a:r>
              <a:rPr sz="4000">
                <a:solidFill>
                  <a:srgbClr val="FFFFFF"/>
                </a:solidFill>
                <a:effectLst>
                  <a:outerShdw sx="100000" sy="100000" kx="0" ky="0" algn="b" rotWithShape="0" blurRad="25400" dist="12700" dir="5400000">
                    <a:srgbClr val="000000">
                      <a:alpha val="50000"/>
                    </a:srgbClr>
                  </a:outerShdw>
                </a:effectLst>
              </a:rPr>
              <a:t>                                - Inpatient Rehab program</a:t>
            </a:r>
            <a:endParaRPr sz="4000">
              <a:solidFill>
                <a:srgbClr val="FFFFFF"/>
              </a:solidFill>
              <a:effectLst>
                <a:outerShdw sx="100000" sy="100000" kx="0" ky="0" algn="b" rotWithShape="0" blurRad="25400" dist="12700" dir="5400000">
                  <a:srgbClr val="000000">
                    <a:alpha val="50000"/>
                  </a:srgbClr>
                </a:outerShdw>
              </a:effectLst>
            </a:endParaRPr>
          </a:p>
          <a:p>
            <a:pPr lvl="0">
              <a:tabLst/>
              <a:defRPr sz="1800">
                <a:solidFill>
                  <a:srgbClr val="000000"/>
                </a:solidFill>
                <a:effectLst/>
              </a:defRPr>
            </a:pPr>
            <a:r>
              <a:rPr sz="4000">
                <a:solidFill>
                  <a:srgbClr val="FFFFFF"/>
                </a:solidFill>
                <a:effectLst>
                  <a:outerShdw sx="100000" sy="100000" kx="0" ky="0" algn="b" rotWithShape="0" blurRad="25400" dist="12700" dir="5400000">
                    <a:srgbClr val="000000">
                      <a:alpha val="50000"/>
                    </a:srgbClr>
                  </a:outerShdw>
                </a:effectLst>
              </a:rPr>
              <a:t>             (28 days)</a:t>
            </a:r>
            <a:endParaRPr sz="4000">
              <a:solidFill>
                <a:srgbClr val="FFFFFF"/>
              </a:solidFill>
              <a:effectLst>
                <a:outerShdw sx="100000" sy="100000" kx="0" ky="0" algn="b" rotWithShape="0" blurRad="25400" dist="12700" dir="5400000">
                  <a:srgbClr val="000000">
                    <a:alpha val="50000"/>
                  </a:srgbClr>
                </a:outerShdw>
              </a:effectLst>
            </a:endParaRPr>
          </a:p>
          <a:p>
            <a:pPr lvl="0">
              <a:tabLst/>
              <a:defRPr sz="1800">
                <a:solidFill>
                  <a:srgbClr val="000000"/>
                </a:solidFill>
                <a:effectLst/>
              </a:defRPr>
            </a:pPr>
            <a:r>
              <a:rPr sz="4000">
                <a:solidFill>
                  <a:srgbClr val="FFFFFF"/>
                </a:solidFill>
                <a:effectLst>
                  <a:outerShdw sx="100000" sy="100000" kx="0" ky="0" algn="b" rotWithShape="0" blurRad="25400" dist="12700" dir="5400000">
                    <a:srgbClr val="000000">
                      <a:alpha val="50000"/>
                    </a:srgbClr>
                  </a:outerShdw>
                </a:effectLst>
              </a:rPr>
              <a:t>                              - Opioid treatment clinic</a:t>
            </a:r>
            <a:endParaRPr sz="4000">
              <a:solidFill>
                <a:srgbClr val="FFFFFF"/>
              </a:solidFill>
              <a:effectLst>
                <a:outerShdw sx="100000" sy="100000" kx="0" ky="0" algn="b" rotWithShape="0" blurRad="25400" dist="12700" dir="5400000">
                  <a:srgbClr val="000000">
                    <a:alpha val="50000"/>
                  </a:srgbClr>
                </a:outerShdw>
              </a:effectLst>
            </a:endParaRPr>
          </a:p>
          <a:p>
            <a:pPr lvl="0">
              <a:tabLst/>
              <a:defRPr sz="1800">
                <a:solidFill>
                  <a:srgbClr val="000000"/>
                </a:solidFill>
                <a:effectLst/>
              </a:defRPr>
            </a:pPr>
            <a:r>
              <a:rPr sz="4000">
                <a:solidFill>
                  <a:srgbClr val="FFFFFF"/>
                </a:solidFill>
                <a:effectLst>
                  <a:outerShdw sx="100000" sy="100000" kx="0" ky="0" algn="b" rotWithShape="0" blurRad="25400" dist="12700" dir="5400000">
                    <a:srgbClr val="000000">
                      <a:alpha val="50000"/>
                    </a:srgbClr>
                  </a:outerShdw>
                </a:effectLst>
              </a:rPr>
              <a:t>                                   - Group Counseling services</a:t>
            </a:r>
            <a:endParaRPr sz="4000">
              <a:solidFill>
                <a:srgbClr val="FFFFFF"/>
              </a:solidFill>
              <a:effectLst>
                <a:outerShdw sx="100000" sy="100000" kx="0" ky="0" algn="b" rotWithShape="0" blurRad="25400" dist="12700" dir="5400000">
                  <a:srgbClr val="000000">
                    <a:alpha val="50000"/>
                  </a:srgbClr>
                </a:outerShdw>
              </a:effectLst>
            </a:endParaRPr>
          </a:p>
          <a:p>
            <a:pPr lvl="0">
              <a:tabLst/>
              <a:defRPr sz="1800">
                <a:solidFill>
                  <a:srgbClr val="000000"/>
                </a:solidFill>
                <a:effectLst/>
              </a:defRPr>
            </a:pPr>
            <a:r>
              <a:rPr sz="4000">
                <a:solidFill>
                  <a:srgbClr val="FFFFFF"/>
                </a:solidFill>
                <a:effectLst>
                  <a:outerShdw sx="100000" sy="100000" kx="0" ky="0" algn="b" rotWithShape="0" blurRad="25400" dist="12700" dir="5400000">
                    <a:srgbClr val="000000">
                      <a:alpha val="50000"/>
                    </a:srgbClr>
                  </a:outerShdw>
                </a:effectLst>
              </a:rPr>
              <a:t>                            - Community residence</a:t>
            </a:r>
          </a:p>
        </p:txBody>
      </p:sp>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82" name="Group 82"/>
          <p:cNvGrpSpPr/>
          <p:nvPr/>
        </p:nvGrpSpPr>
        <p:grpSpPr>
          <a:xfrm>
            <a:off x="7398052" y="1095573"/>
            <a:ext cx="5540831" cy="7306404"/>
            <a:chOff x="-152400" y="-152400"/>
            <a:chExt cx="5540830" cy="7306403"/>
          </a:xfrm>
        </p:grpSpPr>
        <p:pic>
          <p:nvPicPr>
            <p:cNvPr id="81" name="Behavioral_Health_Pavilion_Hillside_Hospital_facade1_WEB.jpg"/>
            <p:cNvPicPr/>
            <p:nvPr/>
          </p:nvPicPr>
          <p:blipFill>
            <a:blip r:embed="rId2">
              <a:extLst/>
            </a:blip>
            <a:srcRect l="25106" t="0" r="25106" b="0"/>
            <a:stretch>
              <a:fillRect/>
            </a:stretch>
          </p:blipFill>
          <p:spPr>
            <a:xfrm>
              <a:off x="0" y="0"/>
              <a:ext cx="5236030" cy="7014304"/>
            </a:xfrm>
            <a:prstGeom prst="rect">
              <a:avLst/>
            </a:prstGeom>
            <a:ln>
              <a:noFill/>
            </a:ln>
            <a:effectLst/>
          </p:spPr>
        </p:pic>
        <p:pic>
          <p:nvPicPr>
            <p:cNvPr id="80" name=""/>
            <p:cNvPicPr/>
            <p:nvPr/>
          </p:nvPicPr>
          <p:blipFill>
            <a:blip r:embed="rId3">
              <a:extLst/>
            </a:blip>
            <a:stretch>
              <a:fillRect/>
            </a:stretch>
          </p:blipFill>
          <p:spPr>
            <a:xfrm>
              <a:off x="-152400" y="-152400"/>
              <a:ext cx="5540830" cy="7306404"/>
            </a:xfrm>
            <a:prstGeom prst="rect">
              <a:avLst/>
            </a:prstGeom>
            <a:effectLst/>
          </p:spPr>
        </p:pic>
      </p:grpSp>
      <p:sp>
        <p:nvSpPr>
          <p:cNvPr id="83" name="Shape 83"/>
          <p:cNvSpPr/>
          <p:nvPr>
            <p:ph type="title"/>
          </p:nvPr>
        </p:nvSpPr>
        <p:spPr>
          <a:xfrm>
            <a:off x="1172633" y="3285794"/>
            <a:ext cx="6163734" cy="2557132"/>
          </a:xfrm>
          <a:prstGeom prst="rect">
            <a:avLst/>
          </a:prstGeom>
          <a:blipFill>
            <a:blip r:embed="rId4"/>
          </a:blipFill>
        </p:spPr>
        <p:txBody>
          <a:bodyPr/>
          <a:lstStyle/>
          <a:p>
            <a:pPr lvl="0">
              <a:tabLst/>
              <a:defRPr sz="1800">
                <a:solidFill>
                  <a:srgbClr val="000000"/>
                </a:solidFill>
                <a:effectLst/>
              </a:defRPr>
            </a:pPr>
            <a:r>
              <a:rPr sz="5000">
                <a:solidFill>
                  <a:srgbClr val="FFFFFF"/>
                </a:solidFill>
                <a:effectLst>
                  <a:outerShdw sx="100000" sy="100000" kx="0" ky="0" algn="b" rotWithShape="0" blurRad="25400" dist="12700" dir="5400000">
                    <a:srgbClr val="000000">
                      <a:alpha val="50000"/>
                    </a:srgbClr>
                  </a:outerShdw>
                </a:effectLst>
              </a:rPr>
              <a:t>Zucker Hillside Hospital,</a:t>
            </a:r>
            <a:endParaRPr sz="5000">
              <a:solidFill>
                <a:srgbClr val="FFFFFF"/>
              </a:solidFill>
              <a:effectLst>
                <a:outerShdw sx="100000" sy="100000" kx="0" ky="0" algn="b" rotWithShape="0" blurRad="25400" dist="12700" dir="5400000">
                  <a:srgbClr val="000000">
                    <a:alpha val="50000"/>
                  </a:srgbClr>
                </a:outerShdw>
              </a:effectLst>
            </a:endParaRPr>
          </a:p>
          <a:p>
            <a:pPr lvl="0">
              <a:tabLst/>
              <a:defRPr sz="1800">
                <a:solidFill>
                  <a:srgbClr val="000000"/>
                </a:solidFill>
                <a:effectLst/>
              </a:defRPr>
            </a:pPr>
            <a:r>
              <a:rPr sz="5000">
                <a:solidFill>
                  <a:srgbClr val="FFFFFF"/>
                </a:solidFill>
                <a:effectLst>
                  <a:outerShdw sx="100000" sy="100000" kx="0" ky="0" algn="b" rotWithShape="0" blurRad="25400" dist="12700" dir="5400000">
                    <a:srgbClr val="000000">
                      <a:alpha val="50000"/>
                    </a:srgbClr>
                  </a:outerShdw>
                </a:effectLst>
              </a:rPr>
              <a:t>New York</a:t>
            </a:r>
          </a:p>
        </p:txBody>
      </p:sp>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5" name="Shape 85"/>
          <p:cNvSpPr/>
          <p:nvPr>
            <p:ph type="body" idx="1"/>
          </p:nvPr>
        </p:nvSpPr>
        <p:spPr>
          <a:xfrm>
            <a:off x="1474985" y="1447998"/>
            <a:ext cx="11070830" cy="6544867"/>
          </a:xfrm>
          <a:prstGeom prst="rect">
            <a:avLst/>
          </a:prstGeom>
          <a:blipFill>
            <a:blip r:embed="rId2"/>
          </a:blipFill>
        </p:spPr>
        <p:txBody>
          <a:bodyPr/>
          <a:lstStyle/>
          <a:p>
            <a:pPr lvl="0" marL="546100" indent="-546100">
              <a:buSzPct val="95000"/>
              <a:buChar char="•"/>
              <a:defRPr sz="1800">
                <a:solidFill>
                  <a:srgbClr val="000000"/>
                </a:solidFill>
                <a:effectLst/>
              </a:defRPr>
            </a:pPr>
            <a:endParaRPr sz="4000">
              <a:solidFill>
                <a:srgbClr val="FFFFFF"/>
              </a:solidFill>
              <a:effectLst>
                <a:outerShdw sx="100000" sy="100000" kx="0" ky="0" algn="b" rotWithShape="0" blurRad="25400" dist="12700" dir="5400000">
                  <a:srgbClr val="000000">
                    <a:alpha val="50000"/>
                  </a:srgbClr>
                </a:outerShdw>
              </a:effectLst>
            </a:endParaRPr>
          </a:p>
          <a:p>
            <a:pPr lvl="0" marL="546100" indent="-546100">
              <a:buSzPct val="95000"/>
              <a:buChar char="•"/>
              <a:defRPr sz="1800">
                <a:solidFill>
                  <a:srgbClr val="000000"/>
                </a:solidFill>
                <a:effectLst/>
              </a:defRPr>
            </a:pPr>
            <a:r>
              <a:rPr sz="4000">
                <a:solidFill>
                  <a:srgbClr val="FFFFFF"/>
                </a:solidFill>
                <a:effectLst>
                  <a:outerShdw sx="100000" sy="100000" kx="0" ky="0" algn="b" rotWithShape="0" blurRad="25400" dist="12700" dir="5400000">
                    <a:srgbClr val="000000">
                      <a:alpha val="50000"/>
                    </a:srgbClr>
                  </a:outerShdw>
                </a:effectLst>
              </a:rPr>
              <a:t>10 units with 230 inpatient beds</a:t>
            </a:r>
            <a:endParaRPr sz="4000">
              <a:solidFill>
                <a:srgbClr val="FFFFFF"/>
              </a:solidFill>
              <a:effectLst>
                <a:outerShdw sx="100000" sy="100000" kx="0" ky="0" algn="b" rotWithShape="0" blurRad="25400" dist="12700" dir="5400000">
                  <a:srgbClr val="000000">
                    <a:alpha val="50000"/>
                  </a:srgbClr>
                </a:outerShdw>
              </a:effectLst>
            </a:endParaRPr>
          </a:p>
          <a:p>
            <a:pPr lvl="0" marL="546100" indent="-546100">
              <a:buSzPct val="95000"/>
              <a:buChar char="•"/>
              <a:defRPr sz="1800">
                <a:solidFill>
                  <a:srgbClr val="000000"/>
                </a:solidFill>
                <a:effectLst/>
              </a:defRPr>
            </a:pPr>
            <a:r>
              <a:rPr sz="4000">
                <a:solidFill>
                  <a:srgbClr val="FFFFFF"/>
                </a:solidFill>
                <a:effectLst>
                  <a:outerShdw sx="100000" sy="100000" kx="0" ky="0" algn="b" rotWithShape="0" blurRad="25400" dist="12700" dir="5400000">
                    <a:srgbClr val="000000">
                      <a:alpha val="50000"/>
                    </a:srgbClr>
                  </a:outerShdw>
                </a:effectLst>
              </a:rPr>
              <a:t>Child and adolescent unit, Geriatric unit</a:t>
            </a:r>
            <a:endParaRPr sz="4000">
              <a:solidFill>
                <a:srgbClr val="FFFFFF"/>
              </a:solidFill>
              <a:effectLst>
                <a:outerShdw sx="100000" sy="100000" kx="0" ky="0" algn="b" rotWithShape="0" blurRad="25400" dist="12700" dir="5400000">
                  <a:srgbClr val="000000">
                    <a:alpha val="50000"/>
                  </a:srgbClr>
                </a:outerShdw>
              </a:effectLst>
            </a:endParaRPr>
          </a:p>
          <a:p>
            <a:pPr lvl="0" marL="546100" indent="-546100">
              <a:buSzPct val="95000"/>
              <a:buChar char="•"/>
              <a:defRPr sz="1800">
                <a:solidFill>
                  <a:srgbClr val="000000"/>
                </a:solidFill>
                <a:effectLst/>
              </a:defRPr>
            </a:pPr>
            <a:r>
              <a:rPr sz="4000">
                <a:solidFill>
                  <a:srgbClr val="FFFFFF"/>
                </a:solidFill>
                <a:effectLst>
                  <a:outerShdw sx="100000" sy="100000" kx="0" ky="0" algn="b" rotWithShape="0" blurRad="25400" dist="12700" dir="5400000">
                    <a:srgbClr val="000000">
                      <a:alpha val="50000"/>
                    </a:srgbClr>
                  </a:outerShdw>
                </a:effectLst>
              </a:rPr>
              <a:t>Specialized units: Early onset psychosis, Women’s mental health unit</a:t>
            </a:r>
            <a:endParaRPr sz="4000">
              <a:solidFill>
                <a:srgbClr val="FFFFFF"/>
              </a:solidFill>
              <a:effectLst>
                <a:outerShdw sx="100000" sy="100000" kx="0" ky="0" algn="b" rotWithShape="0" blurRad="25400" dist="12700" dir="5400000">
                  <a:srgbClr val="000000">
                    <a:alpha val="50000"/>
                  </a:srgbClr>
                </a:outerShdw>
              </a:effectLst>
            </a:endParaRPr>
          </a:p>
          <a:p>
            <a:pPr lvl="0" marL="546100" indent="-546100">
              <a:buSzPct val="95000"/>
              <a:buChar char="•"/>
              <a:defRPr sz="1800">
                <a:solidFill>
                  <a:srgbClr val="000000"/>
                </a:solidFill>
                <a:effectLst/>
              </a:defRPr>
            </a:pPr>
            <a:r>
              <a:rPr sz="4000">
                <a:solidFill>
                  <a:srgbClr val="FFFFFF"/>
                </a:solidFill>
                <a:effectLst>
                  <a:outerShdw sx="100000" sy="100000" kx="0" ky="0" algn="b" rotWithShape="0" blurRad="25400" dist="12700" dir="5400000">
                    <a:srgbClr val="000000">
                      <a:alpha val="50000"/>
                    </a:srgbClr>
                  </a:outerShdw>
                </a:effectLst>
              </a:rPr>
              <a:t>Specialized Outpatient Clinics: Bipolar Clinic, Clozapine Clinic, Perinatal Clinic, OCD clinic</a:t>
            </a:r>
            <a:endParaRPr sz="4000">
              <a:solidFill>
                <a:srgbClr val="FFFFFF"/>
              </a:solidFill>
              <a:effectLst>
                <a:outerShdw sx="100000" sy="100000" kx="0" ky="0" algn="b" rotWithShape="0" blurRad="25400" dist="12700" dir="5400000">
                  <a:srgbClr val="000000">
                    <a:alpha val="50000"/>
                  </a:srgbClr>
                </a:outerShdw>
              </a:effectLst>
            </a:endParaRPr>
          </a:p>
          <a:p>
            <a:pPr lvl="0" marL="546100" indent="-546100">
              <a:buSzPct val="95000"/>
              <a:buChar char="•"/>
              <a:defRPr sz="1800">
                <a:solidFill>
                  <a:srgbClr val="000000"/>
                </a:solidFill>
                <a:effectLst/>
              </a:defRPr>
            </a:pPr>
            <a:r>
              <a:rPr sz="4000">
                <a:solidFill>
                  <a:srgbClr val="FFFFFF"/>
                </a:solidFill>
                <a:effectLst>
                  <a:outerShdw sx="100000" sy="100000" kx="0" ky="0" algn="b" rotWithShape="0" blurRad="25400" dist="12700" dir="5400000">
                    <a:srgbClr val="000000">
                      <a:alpha val="50000"/>
                    </a:srgbClr>
                  </a:outerShdw>
                </a:effectLst>
              </a:rPr>
              <a:t>One of the largest ECT units in the country</a:t>
            </a:r>
            <a:endParaRPr sz="4000">
              <a:solidFill>
                <a:srgbClr val="FFFFFF"/>
              </a:solidFill>
              <a:effectLst>
                <a:outerShdw sx="100000" sy="100000" kx="0" ky="0" algn="b" rotWithShape="0" blurRad="25400" dist="12700" dir="5400000">
                  <a:srgbClr val="000000">
                    <a:alpha val="50000"/>
                  </a:srgbClr>
                </a:outerShdw>
              </a:effectLst>
            </a:endParaRPr>
          </a:p>
          <a:p>
            <a:pPr lvl="0" marL="546100" indent="-546100">
              <a:buSzPct val="95000"/>
              <a:buChar char="•"/>
              <a:defRPr sz="1800">
                <a:solidFill>
                  <a:srgbClr val="000000"/>
                </a:solidFill>
                <a:effectLst/>
              </a:defRPr>
            </a:pPr>
            <a:endParaRPr sz="4000">
              <a:solidFill>
                <a:srgbClr val="FFFFFF"/>
              </a:solidFill>
              <a:effectLst>
                <a:outerShdw sx="100000" sy="100000" kx="0" ky="0" algn="b" rotWithShape="0" blurRad="25400" dist="12700" dir="5400000">
                  <a:srgbClr val="000000">
                    <a:alpha val="50000"/>
                  </a:srgbClr>
                </a:outerShdw>
              </a:effectLst>
            </a:endParaRPr>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89" name="Group 89"/>
          <p:cNvGrpSpPr/>
          <p:nvPr/>
        </p:nvGrpSpPr>
        <p:grpSpPr>
          <a:xfrm>
            <a:off x="1736961" y="934641"/>
            <a:ext cx="10411940" cy="7884318"/>
            <a:chOff x="-152400" y="-152400"/>
            <a:chExt cx="10411938" cy="7884317"/>
          </a:xfrm>
        </p:grpSpPr>
        <p:pic>
          <p:nvPicPr>
            <p:cNvPr id="88" name="tzoo.hd.28222.1442.653831.NewYork.jpg"/>
            <p:cNvPicPr/>
            <p:nvPr/>
          </p:nvPicPr>
          <p:blipFill>
            <a:blip r:embed="rId2">
              <a:extLst/>
            </a:blip>
            <a:srcRect l="16718" t="0" r="16718" b="0"/>
            <a:stretch>
              <a:fillRect/>
            </a:stretch>
          </p:blipFill>
          <p:spPr>
            <a:xfrm>
              <a:off x="0" y="0"/>
              <a:ext cx="10107139" cy="7592218"/>
            </a:xfrm>
            <a:prstGeom prst="rect">
              <a:avLst/>
            </a:prstGeom>
            <a:ln>
              <a:noFill/>
            </a:ln>
            <a:effectLst/>
          </p:spPr>
        </p:pic>
        <p:pic>
          <p:nvPicPr>
            <p:cNvPr id="87" name=""/>
            <p:cNvPicPr/>
            <p:nvPr/>
          </p:nvPicPr>
          <p:blipFill>
            <a:blip r:embed="rId3">
              <a:extLst/>
            </a:blip>
            <a:stretch>
              <a:fillRect/>
            </a:stretch>
          </p:blipFill>
          <p:spPr>
            <a:xfrm>
              <a:off x="-152400" y="-152401"/>
              <a:ext cx="10411939" cy="7884319"/>
            </a:xfrm>
            <a:prstGeom prst="rect">
              <a:avLst/>
            </a:prstGeom>
            <a:effectLst/>
          </p:spPr>
        </p:pic>
      </p:gr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1" name="Shape 91"/>
          <p:cNvSpPr/>
          <p:nvPr>
            <p:ph type="title"/>
          </p:nvPr>
        </p:nvSpPr>
        <p:spPr>
          <a:xfrm>
            <a:off x="1269802" y="372599"/>
            <a:ext cx="11481196" cy="1440525"/>
          </a:xfrm>
          <a:prstGeom prst="rect">
            <a:avLst/>
          </a:prstGeom>
          <a:blipFill>
            <a:blip r:embed="rId2"/>
          </a:blipFill>
        </p:spPr>
        <p:txBody>
          <a:bodyPr/>
          <a:lstStyle>
            <a:lvl1pPr defTabSz="402336">
              <a:tabLst/>
              <a:defRPr sz="4400">
                <a:solidFill>
                  <a:srgbClr val="FFFFFF"/>
                </a:solidFill>
                <a:effectLst>
                  <a:outerShdw sx="100000" sy="100000" kx="0" ky="0" algn="b" rotWithShape="0" blurRad="22352" dist="11176" dir="5400000">
                    <a:srgbClr val="000000">
                      <a:alpha val="50000"/>
                    </a:srgbClr>
                  </a:outerShdw>
                </a:effectLst>
              </a:defRPr>
            </a:lvl1pPr>
          </a:lstStyle>
          <a:p>
            <a:pPr lvl="0">
              <a:defRPr sz="1800">
                <a:solidFill>
                  <a:srgbClr val="000000"/>
                </a:solidFill>
                <a:effectLst/>
              </a:defRPr>
            </a:pPr>
            <a:r>
              <a:rPr sz="4400">
                <a:solidFill>
                  <a:srgbClr val="FFFFFF"/>
                </a:solidFill>
                <a:effectLst>
                  <a:outerShdw sx="100000" sy="100000" kx="0" ky="0" algn="b" rotWithShape="0" blurRad="22352" dist="11176" dir="5400000">
                    <a:srgbClr val="000000">
                      <a:alpha val="50000"/>
                    </a:srgbClr>
                  </a:outerShdw>
                </a:effectLst>
              </a:rPr>
              <a:t>Accredited Psychiatry Sub-specialty Fellowships in US</a:t>
            </a:r>
          </a:p>
        </p:txBody>
      </p:sp>
      <p:sp>
        <p:nvSpPr>
          <p:cNvPr id="92" name="Shape 92"/>
          <p:cNvSpPr/>
          <p:nvPr>
            <p:ph type="body" idx="1"/>
          </p:nvPr>
        </p:nvSpPr>
        <p:spPr>
          <a:xfrm>
            <a:off x="1269802" y="2172162"/>
            <a:ext cx="11481196" cy="7263476"/>
          </a:xfrm>
          <a:prstGeom prst="rect">
            <a:avLst/>
          </a:prstGeom>
          <a:blipFill>
            <a:blip r:embed="rId2"/>
          </a:blipFill>
        </p:spPr>
        <p:txBody>
          <a:bodyPr/>
          <a:lstStyle/>
          <a:p>
            <a:pPr lvl="0" marL="469645" indent="-469645" defTabSz="393192">
              <a:buSzPct val="95000"/>
              <a:buChar char="•"/>
              <a:defRPr sz="1800">
                <a:solidFill>
                  <a:srgbClr val="000000"/>
                </a:solidFill>
                <a:effectLst/>
              </a:defRPr>
            </a:pPr>
            <a:r>
              <a:rPr sz="3440">
                <a:solidFill>
                  <a:srgbClr val="FFFFFF"/>
                </a:solidFill>
                <a:effectLst>
                  <a:outerShdw sx="100000" sy="100000" kx="0" ky="0" algn="b" rotWithShape="0" blurRad="21844" dist="10922" dir="5400000">
                    <a:srgbClr val="000000">
                      <a:alpha val="50000"/>
                    </a:srgbClr>
                  </a:outerShdw>
                </a:effectLst>
              </a:rPr>
              <a:t>General Adult Psychiatry Training is 4 years</a:t>
            </a:r>
            <a:endParaRPr sz="3440">
              <a:solidFill>
                <a:srgbClr val="FFFFFF"/>
              </a:solidFill>
              <a:effectLst>
                <a:outerShdw sx="100000" sy="100000" kx="0" ky="0" algn="b" rotWithShape="0" blurRad="21844" dist="10922" dir="5400000">
                  <a:srgbClr val="000000">
                    <a:alpha val="50000"/>
                  </a:srgbClr>
                </a:outerShdw>
              </a:effectLst>
            </a:endParaRPr>
          </a:p>
          <a:p>
            <a:pPr lvl="0" marL="469645" indent="-469645" defTabSz="393192">
              <a:buSzPct val="95000"/>
              <a:buChar char="•"/>
              <a:defRPr sz="1800">
                <a:solidFill>
                  <a:srgbClr val="000000"/>
                </a:solidFill>
                <a:effectLst/>
              </a:defRPr>
            </a:pPr>
            <a:r>
              <a:rPr sz="3440">
                <a:solidFill>
                  <a:srgbClr val="FFFFFF"/>
                </a:solidFill>
                <a:effectLst>
                  <a:outerShdw sx="100000" sy="100000" kx="0" ky="0" algn="b" rotWithShape="0" blurRad="21844" dist="10922" dir="5400000">
                    <a:srgbClr val="000000">
                      <a:alpha val="50000"/>
                    </a:srgbClr>
                  </a:outerShdw>
                </a:effectLst>
              </a:rPr>
              <a:t>Specialized Training is optional with total 5 years duration</a:t>
            </a:r>
            <a:endParaRPr sz="3440">
              <a:solidFill>
                <a:srgbClr val="FFFFFF"/>
              </a:solidFill>
              <a:effectLst>
                <a:outerShdw sx="100000" sy="100000" kx="0" ky="0" algn="b" rotWithShape="0" blurRad="21844" dist="10922" dir="5400000">
                  <a:srgbClr val="000000">
                    <a:alpha val="50000"/>
                  </a:srgbClr>
                </a:outerShdw>
              </a:effectLst>
            </a:endParaRPr>
          </a:p>
          <a:p>
            <a:pPr lvl="0" marL="469645" indent="-469645" defTabSz="393192">
              <a:buSzPct val="35000"/>
              <a:buBlip>
                <a:blip r:embed="rId3"/>
              </a:buBlip>
              <a:defRPr sz="1800">
                <a:solidFill>
                  <a:srgbClr val="000000"/>
                </a:solidFill>
                <a:effectLst/>
              </a:defRPr>
            </a:pPr>
            <a:r>
              <a:rPr sz="3440">
                <a:solidFill>
                  <a:srgbClr val="FFFFFF"/>
                </a:solidFill>
                <a:effectLst>
                  <a:outerShdw sx="100000" sy="100000" kx="0" ky="0" algn="b" rotWithShape="0" blurRad="21844" dist="10922" dir="5400000">
                    <a:srgbClr val="000000">
                      <a:alpha val="50000"/>
                    </a:srgbClr>
                  </a:outerShdw>
                </a:effectLst>
              </a:rPr>
              <a:t>Child and Adolescent Psychiatry - 2 years specialization after minimum 3 years of General Psychiatry Residency (3+2)</a:t>
            </a:r>
            <a:endParaRPr sz="3440">
              <a:solidFill>
                <a:srgbClr val="FFFFFF"/>
              </a:solidFill>
              <a:effectLst>
                <a:outerShdw sx="100000" sy="100000" kx="0" ky="0" algn="b" rotWithShape="0" blurRad="21844" dist="10922" dir="5400000">
                  <a:srgbClr val="000000">
                    <a:alpha val="50000"/>
                  </a:srgbClr>
                </a:outerShdw>
              </a:effectLst>
            </a:endParaRPr>
          </a:p>
          <a:p>
            <a:pPr lvl="0" marL="469645" indent="-469645" defTabSz="393192">
              <a:buSzPct val="35000"/>
              <a:buBlip>
                <a:blip r:embed="rId3"/>
              </a:buBlip>
              <a:defRPr sz="1800">
                <a:solidFill>
                  <a:srgbClr val="000000"/>
                </a:solidFill>
                <a:effectLst/>
              </a:defRPr>
            </a:pPr>
            <a:r>
              <a:rPr sz="3440">
                <a:solidFill>
                  <a:srgbClr val="FFFFFF"/>
                </a:solidFill>
                <a:effectLst>
                  <a:outerShdw sx="100000" sy="100000" kx="0" ky="0" algn="b" rotWithShape="0" blurRad="21844" dist="10922" dir="5400000">
                    <a:srgbClr val="000000">
                      <a:alpha val="50000"/>
                    </a:srgbClr>
                  </a:outerShdw>
                </a:effectLst>
              </a:rPr>
              <a:t>Addiction Psychiatry - 1 year specialization after 4 years of General Psychiatry Residency (4+1)</a:t>
            </a:r>
            <a:endParaRPr sz="3440">
              <a:solidFill>
                <a:srgbClr val="FFFFFF"/>
              </a:solidFill>
              <a:effectLst>
                <a:outerShdw sx="100000" sy="100000" kx="0" ky="0" algn="b" rotWithShape="0" blurRad="21844" dist="10922" dir="5400000">
                  <a:srgbClr val="000000">
                    <a:alpha val="50000"/>
                  </a:srgbClr>
                </a:outerShdw>
              </a:effectLst>
            </a:endParaRPr>
          </a:p>
          <a:p>
            <a:pPr lvl="0" marL="469645" indent="-469645" defTabSz="393192">
              <a:buSzPct val="35000"/>
              <a:buBlip>
                <a:blip r:embed="rId3"/>
              </a:buBlip>
              <a:defRPr sz="1800">
                <a:solidFill>
                  <a:srgbClr val="000000"/>
                </a:solidFill>
                <a:effectLst/>
              </a:defRPr>
            </a:pPr>
            <a:r>
              <a:rPr sz="3440">
                <a:solidFill>
                  <a:srgbClr val="FFFFFF"/>
                </a:solidFill>
                <a:effectLst>
                  <a:outerShdw sx="100000" sy="100000" kx="0" ky="0" algn="b" rotWithShape="0" blurRad="21844" dist="10922" dir="5400000">
                    <a:srgbClr val="000000">
                      <a:alpha val="50000"/>
                    </a:srgbClr>
                  </a:outerShdw>
                </a:effectLst>
              </a:rPr>
              <a:t>Consultation-Liaison Psychiatry - 1 year specialization after 4 years of General Psychiatry Residency (4+1)</a:t>
            </a:r>
            <a:endParaRPr sz="3440">
              <a:solidFill>
                <a:srgbClr val="FFFFFF"/>
              </a:solidFill>
              <a:effectLst>
                <a:outerShdw sx="100000" sy="100000" kx="0" ky="0" algn="b" rotWithShape="0" blurRad="21844" dist="10922" dir="5400000">
                  <a:srgbClr val="000000">
                    <a:alpha val="50000"/>
                  </a:srgbClr>
                </a:outerShdw>
              </a:effectLst>
            </a:endParaRPr>
          </a:p>
          <a:p>
            <a:pPr lvl="0" marL="469645" indent="-469645" defTabSz="393192">
              <a:buSzPct val="35000"/>
              <a:buBlip>
                <a:blip r:embed="rId3"/>
              </a:buBlip>
              <a:defRPr sz="1800">
                <a:solidFill>
                  <a:srgbClr val="000000"/>
                </a:solidFill>
                <a:effectLst/>
              </a:defRPr>
            </a:pPr>
            <a:r>
              <a:rPr sz="3440">
                <a:solidFill>
                  <a:srgbClr val="FFFFFF"/>
                </a:solidFill>
                <a:effectLst>
                  <a:outerShdw sx="100000" sy="100000" kx="0" ky="0" algn="b" rotWithShape="0" blurRad="21844" dist="10922" dir="5400000">
                    <a:srgbClr val="000000">
                      <a:alpha val="50000"/>
                    </a:srgbClr>
                  </a:outerShdw>
                </a:effectLst>
              </a:rPr>
              <a:t> Geriatric Psychiatry - 1 year specialization after 4 years of General Psychiatry Residency (4+1)</a:t>
            </a:r>
            <a:endParaRPr sz="3440">
              <a:solidFill>
                <a:srgbClr val="FFFFFF"/>
              </a:solidFill>
              <a:effectLst>
                <a:outerShdw sx="100000" sy="100000" kx="0" ky="0" algn="b" rotWithShape="0" blurRad="21844" dist="10922" dir="5400000">
                  <a:srgbClr val="000000">
                    <a:alpha val="50000"/>
                  </a:srgbClr>
                </a:outerShdw>
              </a:effectLst>
            </a:endParaRPr>
          </a:p>
          <a:p>
            <a:pPr lvl="0" marL="469645" indent="-469645" defTabSz="393192">
              <a:buSzPct val="35000"/>
              <a:buBlip>
                <a:blip r:embed="rId3"/>
              </a:buBlip>
              <a:defRPr sz="1800">
                <a:solidFill>
                  <a:srgbClr val="000000"/>
                </a:solidFill>
                <a:effectLst/>
              </a:defRPr>
            </a:pPr>
            <a:r>
              <a:rPr sz="3440">
                <a:solidFill>
                  <a:srgbClr val="FFFFFF"/>
                </a:solidFill>
                <a:effectLst>
                  <a:outerShdw sx="100000" sy="100000" kx="0" ky="0" algn="b" rotWithShape="0" blurRad="21844" dist="10922" dir="5400000">
                    <a:srgbClr val="000000">
                      <a:alpha val="50000"/>
                    </a:srgbClr>
                  </a:outerShdw>
                </a:effectLst>
              </a:rPr>
              <a:t>  Forensic Psychiatry - 1 year specialization after 4 years of General Psychiatry Residency (4+1)</a:t>
            </a:r>
          </a:p>
        </p:txBody>
      </p:sp>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4" name="Shape 94"/>
          <p:cNvSpPr/>
          <p:nvPr>
            <p:ph type="title"/>
          </p:nvPr>
        </p:nvSpPr>
        <p:spPr>
          <a:xfrm>
            <a:off x="1778000" y="1541462"/>
            <a:ext cx="10464800" cy="3071086"/>
          </a:xfrm>
          <a:prstGeom prst="rect">
            <a:avLst/>
          </a:prstGeom>
          <a:blipFill>
            <a:blip r:embed="rId2"/>
          </a:blipFill>
        </p:spPr>
        <p:txBody>
          <a:bodyPr/>
          <a:lstStyle>
            <a:lvl1pPr>
              <a:tabLst/>
              <a:defRPr sz="5000">
                <a:solidFill>
                  <a:srgbClr val="FFFFFF"/>
                </a:solidFill>
                <a:effectLst>
                  <a:outerShdw sx="100000" sy="100000" kx="0" ky="0" algn="b" rotWithShape="0" blurRad="25400" dist="12700" dir="5400000">
                    <a:srgbClr val="000000">
                      <a:alpha val="50000"/>
                    </a:srgbClr>
                  </a:outerShdw>
                </a:effectLst>
              </a:defRPr>
            </a:lvl1pPr>
          </a:lstStyle>
          <a:p>
            <a:pPr lvl="0">
              <a:defRPr sz="1800">
                <a:solidFill>
                  <a:srgbClr val="000000"/>
                </a:solidFill>
                <a:effectLst/>
              </a:defRPr>
            </a:pPr>
            <a:r>
              <a:rPr sz="5000">
                <a:solidFill>
                  <a:srgbClr val="FFFFFF"/>
                </a:solidFill>
                <a:effectLst>
                  <a:outerShdw sx="100000" sy="100000" kx="0" ky="0" algn="b" rotWithShape="0" blurRad="25400" dist="12700" dir="5400000">
                    <a:srgbClr val="000000">
                      <a:alpha val="50000"/>
                    </a:srgbClr>
                  </a:outerShdw>
                </a:effectLst>
              </a:rPr>
              <a:t>Consultation Liaison Psychiatry Fellowship in USA</a:t>
            </a:r>
            <a:endParaRPr sz="5000">
              <a:solidFill>
                <a:srgbClr val="FFFFFF"/>
              </a:solidFill>
              <a:effectLst>
                <a:outerShdw sx="100000" sy="100000" kx="0" ky="0" algn="b" rotWithShape="0" blurRad="25400" dist="12700" dir="5400000">
                  <a:srgbClr val="000000">
                    <a:alpha val="50000"/>
                  </a:srgbClr>
                </a:outerShdw>
              </a:effectLst>
            </a:endParaRPr>
          </a:p>
        </p:txBody>
      </p:sp>
      <p:sp>
        <p:nvSpPr>
          <p:cNvPr id="95" name="Shape 95"/>
          <p:cNvSpPr/>
          <p:nvPr>
            <p:ph type="body" idx="1"/>
          </p:nvPr>
        </p:nvSpPr>
        <p:spPr>
          <a:xfrm>
            <a:off x="1778000" y="5960533"/>
            <a:ext cx="10464800" cy="1870010"/>
          </a:xfrm>
          <a:prstGeom prst="rect">
            <a:avLst/>
          </a:prstGeom>
          <a:blipFill>
            <a:blip r:embed="rId2"/>
          </a:blipFill>
        </p:spPr>
        <p:txBody>
          <a:bodyPr/>
          <a:lstStyle/>
          <a:p>
            <a:pPr lvl="0">
              <a:defRPr sz="1800">
                <a:solidFill>
                  <a:srgbClr val="000000"/>
                </a:solidFill>
                <a:effectLst/>
              </a:defRPr>
            </a:pPr>
            <a:endParaRPr sz="4000">
              <a:solidFill>
                <a:srgbClr val="FFFFFF"/>
              </a:solidFill>
              <a:effectLst>
                <a:outerShdw sx="100000" sy="100000" kx="0" ky="0" algn="b" rotWithShape="0" blurRad="25400" dist="12700" dir="5400000">
                  <a:srgbClr val="000000">
                    <a:alpha val="50000"/>
                  </a:srgbClr>
                </a:outerShdw>
              </a:effectLst>
            </a:endParaRPr>
          </a:p>
          <a:p>
            <a:pPr lvl="0">
              <a:defRPr sz="1800">
                <a:solidFill>
                  <a:srgbClr val="000000"/>
                </a:solidFill>
                <a:effectLst/>
              </a:defRPr>
            </a:pPr>
            <a:r>
              <a:rPr sz="4000">
                <a:solidFill>
                  <a:srgbClr val="FFFFFF"/>
                </a:solidFill>
                <a:effectLst>
                  <a:outerShdw sx="100000" sy="100000" kx="0" ky="0" algn="b" rotWithShape="0" blurRad="25400" dist="12700" dir="5400000">
                    <a:srgbClr val="000000">
                      <a:alpha val="50000"/>
                    </a:srgbClr>
                  </a:outerShdw>
                </a:effectLst>
              </a:rPr>
              <a:t>Duration: 1 Year</a:t>
            </a:r>
          </a:p>
        </p:txBody>
      </p:sp>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7" name="Shape 97"/>
          <p:cNvSpPr/>
          <p:nvPr>
            <p:ph type="title"/>
          </p:nvPr>
        </p:nvSpPr>
        <p:spPr>
          <a:xfrm>
            <a:off x="1206499" y="1125074"/>
            <a:ext cx="11607803" cy="7234900"/>
          </a:xfrm>
          <a:prstGeom prst="rect">
            <a:avLst/>
          </a:prstGeom>
          <a:blipFill>
            <a:blip r:embed="rId2"/>
          </a:blipFill>
        </p:spPr>
        <p:txBody>
          <a:bodyPr/>
          <a:lstStyle/>
          <a:p>
            <a:pPr lvl="0">
              <a:tabLst/>
              <a:defRPr sz="1800">
                <a:solidFill>
                  <a:srgbClr val="000000"/>
                </a:solidFill>
                <a:effectLst/>
              </a:defRPr>
            </a:pPr>
            <a:r>
              <a:rPr sz="4000">
                <a:solidFill>
                  <a:srgbClr val="FFFFFF"/>
                </a:solidFill>
                <a:effectLst>
                  <a:outerShdw sx="100000" sy="100000" kx="0" ky="0" algn="b" rotWithShape="0" blurRad="25400" dist="12700" dir="5400000">
                    <a:srgbClr val="000000">
                      <a:alpha val="50000"/>
                    </a:srgbClr>
                  </a:outerShdw>
                </a:effectLst>
              </a:rPr>
              <a:t>Consultation-Liaison Psychiatry is a subspecialty</a:t>
            </a:r>
            <a:endParaRPr sz="4000">
              <a:solidFill>
                <a:srgbClr val="FFFFFF"/>
              </a:solidFill>
              <a:effectLst>
                <a:outerShdw sx="100000" sy="100000" kx="0" ky="0" algn="b" rotWithShape="0" blurRad="25400" dist="12700" dir="5400000">
                  <a:srgbClr val="000000">
                    <a:alpha val="50000"/>
                  </a:srgbClr>
                </a:outerShdw>
              </a:effectLst>
            </a:endParaRPr>
          </a:p>
          <a:p>
            <a:pPr lvl="0">
              <a:tabLst/>
              <a:defRPr sz="1800">
                <a:solidFill>
                  <a:srgbClr val="000000"/>
                </a:solidFill>
                <a:effectLst/>
              </a:defRPr>
            </a:pPr>
            <a:r>
              <a:rPr sz="4000">
                <a:solidFill>
                  <a:srgbClr val="FFFFFF"/>
                </a:solidFill>
                <a:effectLst>
                  <a:outerShdw sx="100000" sy="100000" kx="0" ky="0" algn="b" rotWithShape="0" blurRad="25400" dist="12700" dir="5400000">
                    <a:srgbClr val="000000">
                      <a:alpha val="50000"/>
                    </a:srgbClr>
                  </a:outerShdw>
                </a:effectLst>
              </a:rPr>
              <a:t>of psychiatry that incorporates</a:t>
            </a:r>
            <a:endParaRPr sz="4000">
              <a:solidFill>
                <a:srgbClr val="FFFFFF"/>
              </a:solidFill>
              <a:effectLst>
                <a:outerShdw sx="100000" sy="100000" kx="0" ky="0" algn="b" rotWithShape="0" blurRad="25400" dist="12700" dir="5400000">
                  <a:srgbClr val="000000">
                    <a:alpha val="50000"/>
                  </a:srgbClr>
                </a:outerShdw>
              </a:effectLst>
            </a:endParaRPr>
          </a:p>
          <a:p>
            <a:pPr lvl="0">
              <a:tabLst/>
              <a:defRPr sz="1800">
                <a:solidFill>
                  <a:srgbClr val="000000"/>
                </a:solidFill>
                <a:effectLst/>
              </a:defRPr>
            </a:pPr>
            <a:r>
              <a:rPr sz="4000">
                <a:solidFill>
                  <a:srgbClr val="FFFFFF"/>
                </a:solidFill>
                <a:effectLst>
                  <a:outerShdw sx="100000" sy="100000" kx="0" ky="0" algn="b" rotWithShape="0" blurRad="25400" dist="12700" dir="5400000">
                    <a:srgbClr val="000000">
                      <a:alpha val="50000"/>
                    </a:srgbClr>
                  </a:outerShdw>
                </a:effectLst>
              </a:rPr>
              <a:t>clinical service, teaching, and research at the interface of general medicine and psychiatry</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44" name="Group 44"/>
          <p:cNvGrpSpPr/>
          <p:nvPr/>
        </p:nvGrpSpPr>
        <p:grpSpPr>
          <a:xfrm>
            <a:off x="7659522" y="1682419"/>
            <a:ext cx="5051755" cy="6651229"/>
            <a:chOff x="-152399" y="-152400"/>
            <a:chExt cx="5051754" cy="6651228"/>
          </a:xfrm>
        </p:grpSpPr>
        <p:pic>
          <p:nvPicPr>
            <p:cNvPr id="43" name="IMG_1315.jpg"/>
            <p:cNvPicPr/>
            <p:nvPr/>
          </p:nvPicPr>
          <p:blipFill>
            <a:blip r:embed="rId2">
              <a:extLst/>
            </a:blip>
            <a:srcRect l="0" t="17209" r="0" b="17209"/>
            <a:stretch>
              <a:fillRect/>
            </a:stretch>
          </p:blipFill>
          <p:spPr>
            <a:xfrm>
              <a:off x="0" y="0"/>
              <a:ext cx="4746955" cy="6359129"/>
            </a:xfrm>
            <a:prstGeom prst="rect">
              <a:avLst/>
            </a:prstGeom>
            <a:ln>
              <a:noFill/>
            </a:ln>
            <a:effectLst/>
          </p:spPr>
        </p:pic>
        <p:pic>
          <p:nvPicPr>
            <p:cNvPr id="42" name=""/>
            <p:cNvPicPr/>
            <p:nvPr/>
          </p:nvPicPr>
          <p:blipFill>
            <a:blip r:embed="rId3">
              <a:extLst/>
            </a:blip>
            <a:stretch>
              <a:fillRect/>
            </a:stretch>
          </p:blipFill>
          <p:spPr>
            <a:xfrm>
              <a:off x="-152400" y="-152400"/>
              <a:ext cx="5051755" cy="6651228"/>
            </a:xfrm>
            <a:prstGeom prst="rect">
              <a:avLst/>
            </a:prstGeom>
            <a:effectLst/>
          </p:spPr>
        </p:pic>
      </p:grpSp>
      <p:sp>
        <p:nvSpPr>
          <p:cNvPr id="45" name="Shape 45"/>
          <p:cNvSpPr/>
          <p:nvPr>
            <p:ph type="title"/>
          </p:nvPr>
        </p:nvSpPr>
        <p:spPr>
          <a:xfrm>
            <a:off x="1223433" y="2220714"/>
            <a:ext cx="6299201" cy="2670572"/>
          </a:xfrm>
          <a:prstGeom prst="rect">
            <a:avLst/>
          </a:prstGeom>
          <a:blipFill>
            <a:blip r:embed="rId4"/>
          </a:blipFill>
        </p:spPr>
        <p:txBody>
          <a:bodyPr/>
          <a:lstStyle/>
          <a:p>
            <a:pPr lvl="0" defTabSz="379475">
              <a:tabLst/>
              <a:defRPr sz="1800">
                <a:solidFill>
                  <a:srgbClr val="000000"/>
                </a:solidFill>
                <a:effectLst/>
              </a:defRPr>
            </a:pPr>
            <a:endParaRPr sz="4150">
              <a:solidFill>
                <a:srgbClr val="FFFFFF"/>
              </a:solidFill>
              <a:effectLst>
                <a:outerShdw sx="100000" sy="100000" kx="0" ky="0" algn="b" rotWithShape="0" blurRad="21082" dist="10541" dir="5400000">
                  <a:srgbClr val="000000">
                    <a:alpha val="50000"/>
                  </a:srgbClr>
                </a:outerShdw>
              </a:effectLst>
            </a:endParaRPr>
          </a:p>
          <a:p>
            <a:pPr lvl="0" defTabSz="379475">
              <a:tabLst/>
              <a:defRPr sz="1800">
                <a:solidFill>
                  <a:srgbClr val="000000"/>
                </a:solidFill>
                <a:effectLst/>
              </a:defRPr>
            </a:pPr>
            <a:r>
              <a:rPr sz="4150">
                <a:solidFill>
                  <a:srgbClr val="FFFFFF"/>
                </a:solidFill>
                <a:effectLst>
                  <a:outerShdw sx="100000" sy="100000" kx="0" ky="0" algn="b" rotWithShape="0" blurRad="21082" dist="10541" dir="5400000">
                    <a:srgbClr val="000000">
                      <a:alpha val="50000"/>
                    </a:srgbClr>
                  </a:outerShdw>
                </a:effectLst>
              </a:rPr>
              <a:t>Anu Tyagi, MD</a:t>
            </a:r>
            <a:endParaRPr sz="4150">
              <a:solidFill>
                <a:srgbClr val="FFFFFF"/>
              </a:solidFill>
              <a:effectLst>
                <a:outerShdw sx="100000" sy="100000" kx="0" ky="0" algn="b" rotWithShape="0" blurRad="21082" dist="10541" dir="5400000">
                  <a:srgbClr val="000000">
                    <a:alpha val="50000"/>
                  </a:srgbClr>
                </a:outerShdw>
              </a:effectLst>
            </a:endParaRPr>
          </a:p>
          <a:p>
            <a:pPr lvl="0" defTabSz="379475">
              <a:tabLst/>
              <a:defRPr sz="1800">
                <a:solidFill>
                  <a:srgbClr val="000000"/>
                </a:solidFill>
                <a:effectLst/>
              </a:defRPr>
            </a:pPr>
            <a:endParaRPr sz="4150">
              <a:solidFill>
                <a:srgbClr val="FFFFFF"/>
              </a:solidFill>
              <a:effectLst>
                <a:outerShdw sx="100000" sy="100000" kx="0" ky="0" algn="b" rotWithShape="0" blurRad="21082" dist="10541" dir="5400000">
                  <a:srgbClr val="000000">
                    <a:alpha val="50000"/>
                  </a:srgbClr>
                </a:outerShdw>
              </a:effectLst>
            </a:endParaRPr>
          </a:p>
        </p:txBody>
      </p:sp>
      <p:sp>
        <p:nvSpPr>
          <p:cNvPr id="46" name="Shape 46"/>
          <p:cNvSpPr/>
          <p:nvPr>
            <p:ph type="body" idx="1"/>
          </p:nvPr>
        </p:nvSpPr>
        <p:spPr>
          <a:xfrm>
            <a:off x="1223433" y="5596466"/>
            <a:ext cx="6299201" cy="1824700"/>
          </a:xfrm>
          <a:prstGeom prst="rect">
            <a:avLst/>
          </a:prstGeom>
          <a:blipFill>
            <a:blip r:embed="rId4"/>
          </a:blipFill>
        </p:spPr>
        <p:txBody>
          <a:bodyPr/>
          <a:lstStyle/>
          <a:p>
            <a:pPr lvl="0" defTabSz="425195">
              <a:defRPr sz="1800">
                <a:solidFill>
                  <a:srgbClr val="000000"/>
                </a:solidFill>
                <a:effectLst/>
              </a:defRPr>
            </a:pPr>
            <a:r>
              <a:rPr sz="3720">
                <a:solidFill>
                  <a:srgbClr val="FFFFFF"/>
                </a:solidFill>
                <a:effectLst>
                  <a:outerShdw sx="100000" sy="100000" kx="0" ky="0" algn="b" rotWithShape="0" blurRad="23622" dist="11811" dir="5400000">
                    <a:srgbClr val="000000">
                      <a:alpha val="50000"/>
                    </a:srgbClr>
                  </a:outerShdw>
                </a:effectLst>
              </a:rPr>
              <a:t>General Hospital of Athens G. Genimatas</a:t>
            </a:r>
            <a:endParaRPr sz="3720">
              <a:solidFill>
                <a:srgbClr val="FFFFFF"/>
              </a:solidFill>
              <a:effectLst>
                <a:outerShdw sx="100000" sy="100000" kx="0" ky="0" algn="b" rotWithShape="0" blurRad="23622" dist="11811" dir="5400000">
                  <a:srgbClr val="000000">
                    <a:alpha val="50000"/>
                  </a:srgbClr>
                </a:outerShdw>
              </a:effectLst>
            </a:endParaRPr>
          </a:p>
          <a:p>
            <a:pPr lvl="0" defTabSz="425195">
              <a:defRPr sz="1800">
                <a:solidFill>
                  <a:srgbClr val="000000"/>
                </a:solidFill>
                <a:effectLst/>
              </a:defRPr>
            </a:pPr>
            <a:r>
              <a:rPr sz="3720">
                <a:solidFill>
                  <a:srgbClr val="FFFFFF"/>
                </a:solidFill>
                <a:effectLst>
                  <a:outerShdw sx="100000" sy="100000" kx="0" ky="0" algn="b" rotWithShape="0" blurRad="23622" dist="11811" dir="5400000">
                    <a:srgbClr val="000000">
                      <a:alpha val="50000"/>
                    </a:srgbClr>
                  </a:outerShdw>
                </a:effectLst>
              </a:rPr>
              <a:t>October 18th 2018</a:t>
            </a:r>
          </a:p>
        </p:txBody>
      </p:sp>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9" name="Shape 99"/>
          <p:cNvSpPr/>
          <p:nvPr>
            <p:ph type="body" idx="1"/>
          </p:nvPr>
        </p:nvSpPr>
        <p:spPr>
          <a:xfrm>
            <a:off x="1234943" y="430576"/>
            <a:ext cx="11550914" cy="8753675"/>
          </a:xfrm>
          <a:prstGeom prst="rect">
            <a:avLst/>
          </a:prstGeom>
          <a:blipFill>
            <a:blip r:embed="rId2"/>
          </a:blipFill>
        </p:spPr>
        <p:txBody>
          <a:bodyPr/>
          <a:lstStyle/>
          <a:p>
            <a:pPr lvl="0" defTabSz="425195">
              <a:defRPr sz="1800">
                <a:solidFill>
                  <a:srgbClr val="000000"/>
                </a:solidFill>
                <a:effectLst/>
              </a:defRPr>
            </a:pPr>
            <a:endParaRPr sz="3720">
              <a:solidFill>
                <a:srgbClr val="FFFFFF"/>
              </a:solidFill>
              <a:effectLst>
                <a:outerShdw sx="100000" sy="100000" kx="0" ky="0" algn="b" rotWithShape="0" blurRad="23622" dist="11811" dir="5400000">
                  <a:srgbClr val="000000">
                    <a:alpha val="50000"/>
                  </a:srgbClr>
                </a:outerShdw>
              </a:effectLst>
            </a:endParaRPr>
          </a:p>
          <a:p>
            <a:pPr lvl="0" defTabSz="425195">
              <a:defRPr sz="1800">
                <a:solidFill>
                  <a:srgbClr val="000000"/>
                </a:solidFill>
                <a:effectLst/>
              </a:defRPr>
            </a:pPr>
            <a:r>
              <a:rPr sz="3720">
                <a:solidFill>
                  <a:srgbClr val="FFFFFF"/>
                </a:solidFill>
                <a:effectLst>
                  <a:outerShdw sx="100000" sy="100000" kx="0" ky="0" algn="b" rotWithShape="0" blurRad="23622" dist="11811" dir="5400000">
                    <a:srgbClr val="000000">
                      <a:alpha val="50000"/>
                    </a:srgbClr>
                  </a:outerShdw>
                </a:effectLst>
              </a:rPr>
              <a:t>ABPN recommended sub-specialty training in </a:t>
            </a:r>
            <a:endParaRPr sz="3720">
              <a:solidFill>
                <a:srgbClr val="FFFFFF"/>
              </a:solidFill>
              <a:effectLst>
                <a:outerShdw sx="100000" sy="100000" kx="0" ky="0" algn="b" rotWithShape="0" blurRad="23622" dist="11811" dir="5400000">
                  <a:srgbClr val="000000">
                    <a:alpha val="50000"/>
                  </a:srgbClr>
                </a:outerShdw>
              </a:effectLst>
            </a:endParaRPr>
          </a:p>
          <a:p>
            <a:pPr lvl="0" defTabSz="425195">
              <a:defRPr sz="1800">
                <a:solidFill>
                  <a:srgbClr val="000000"/>
                </a:solidFill>
                <a:effectLst/>
              </a:defRPr>
            </a:pPr>
            <a:r>
              <a:rPr sz="3720">
                <a:solidFill>
                  <a:srgbClr val="FFFFFF"/>
                </a:solidFill>
                <a:effectLst>
                  <a:outerShdw sx="100000" sy="100000" kx="0" ky="0" algn="b" rotWithShape="0" blurRad="23622" dist="11811" dir="5400000">
                    <a:srgbClr val="000000">
                      <a:alpha val="50000"/>
                    </a:srgbClr>
                  </a:outerShdw>
                </a:effectLst>
              </a:rPr>
              <a:t>Psychosomatic Medicine, approved by American Board of medical specialties in 2003</a:t>
            </a:r>
            <a:endParaRPr sz="3720">
              <a:solidFill>
                <a:srgbClr val="FFFFFF"/>
              </a:solidFill>
              <a:effectLst>
                <a:outerShdw sx="100000" sy="100000" kx="0" ky="0" algn="b" rotWithShape="0" blurRad="23622" dist="11811" dir="5400000">
                  <a:srgbClr val="000000">
                    <a:alpha val="50000"/>
                  </a:srgbClr>
                </a:outerShdw>
              </a:effectLst>
            </a:endParaRPr>
          </a:p>
          <a:p>
            <a:pPr lvl="0" defTabSz="425195">
              <a:defRPr sz="1800">
                <a:solidFill>
                  <a:srgbClr val="000000"/>
                </a:solidFill>
                <a:effectLst/>
              </a:defRPr>
            </a:pPr>
            <a:endParaRPr sz="3720">
              <a:solidFill>
                <a:srgbClr val="FFFFFF"/>
              </a:solidFill>
              <a:effectLst>
                <a:outerShdw sx="100000" sy="100000" kx="0" ky="0" algn="b" rotWithShape="0" blurRad="23622" dist="11811" dir="5400000">
                  <a:srgbClr val="000000">
                    <a:alpha val="50000"/>
                  </a:srgbClr>
                </a:outerShdw>
              </a:effectLst>
            </a:endParaRPr>
          </a:p>
          <a:p>
            <a:pPr lvl="0" defTabSz="425195">
              <a:defRPr sz="1800">
                <a:solidFill>
                  <a:srgbClr val="000000"/>
                </a:solidFill>
                <a:effectLst/>
              </a:defRPr>
            </a:pPr>
            <a:r>
              <a:rPr sz="3720">
                <a:solidFill>
                  <a:srgbClr val="FFFFFF"/>
                </a:solidFill>
                <a:effectLst>
                  <a:outerShdw sx="100000" sy="100000" kx="0" ky="0" algn="b" rotWithShape="0" blurRad="23622" dist="11811" dir="5400000">
                    <a:srgbClr val="000000">
                      <a:alpha val="50000"/>
                    </a:srgbClr>
                  </a:outerShdw>
                </a:effectLst>
              </a:rPr>
              <a:t>Psychosomatic Medicine is a discipline of Psychiatry involving study towards establishing expertise in complex medically ill patients in medical, surgical, </a:t>
            </a:r>
            <a:endParaRPr sz="3720">
              <a:solidFill>
                <a:srgbClr val="FFFFFF"/>
              </a:solidFill>
              <a:effectLst>
                <a:outerShdw sx="100000" sy="100000" kx="0" ky="0" algn="b" rotWithShape="0" blurRad="23622" dist="11811" dir="5400000">
                  <a:srgbClr val="000000">
                    <a:alpha val="50000"/>
                  </a:srgbClr>
                </a:outerShdw>
              </a:effectLst>
            </a:endParaRPr>
          </a:p>
          <a:p>
            <a:pPr lvl="0" defTabSz="425195">
              <a:defRPr sz="1800">
                <a:solidFill>
                  <a:srgbClr val="000000"/>
                </a:solidFill>
                <a:effectLst/>
              </a:defRPr>
            </a:pPr>
            <a:r>
              <a:rPr sz="3720">
                <a:solidFill>
                  <a:srgbClr val="FFFFFF"/>
                </a:solidFill>
                <a:effectLst>
                  <a:outerShdw sx="100000" sy="100000" kx="0" ky="0" algn="b" rotWithShape="0" blurRad="23622" dist="11811" dir="5400000">
                    <a:srgbClr val="000000">
                      <a:alpha val="50000"/>
                    </a:srgbClr>
                  </a:outerShdw>
                </a:effectLst>
              </a:rPr>
              <a:t> obstetric and neurological specialties in inpatient setting in acute general hospital, ambulatory as well as emergency settings </a:t>
            </a:r>
            <a:endParaRPr sz="3720">
              <a:solidFill>
                <a:srgbClr val="FFFFFF"/>
              </a:solidFill>
              <a:effectLst>
                <a:outerShdw sx="100000" sy="100000" kx="0" ky="0" algn="b" rotWithShape="0" blurRad="23622" dist="11811" dir="5400000">
                  <a:srgbClr val="000000">
                    <a:alpha val="50000"/>
                  </a:srgbClr>
                </a:outerShdw>
              </a:effectLst>
            </a:endParaRPr>
          </a:p>
          <a:p>
            <a:pPr lvl="0" defTabSz="425195">
              <a:defRPr sz="1800">
                <a:solidFill>
                  <a:srgbClr val="000000"/>
                </a:solidFill>
                <a:effectLst/>
              </a:defRPr>
            </a:pPr>
            <a:endParaRPr sz="3720">
              <a:solidFill>
                <a:srgbClr val="FFFFFF"/>
              </a:solidFill>
              <a:effectLst>
                <a:outerShdw sx="100000" sy="100000" kx="0" ky="0" algn="b" rotWithShape="0" blurRad="23622" dist="11811" dir="5400000">
                  <a:srgbClr val="000000">
                    <a:alpha val="50000"/>
                  </a:srgbClr>
                </a:outerShdw>
              </a:effectLst>
            </a:endParaRPr>
          </a:p>
          <a:p>
            <a:pPr lvl="0" defTabSz="425195">
              <a:defRPr sz="1800">
                <a:solidFill>
                  <a:srgbClr val="000000"/>
                </a:solidFill>
                <a:effectLst/>
              </a:defRPr>
            </a:pPr>
            <a:r>
              <a:rPr sz="3720">
                <a:solidFill>
                  <a:srgbClr val="FFFFFF"/>
                </a:solidFill>
                <a:effectLst>
                  <a:outerShdw sx="100000" sy="100000" kx="0" ky="0" algn="b" rotWithShape="0" blurRad="23622" dist="11811" dir="5400000">
                    <a:srgbClr val="000000">
                      <a:alpha val="50000"/>
                    </a:srgbClr>
                  </a:outerShdw>
                </a:effectLst>
              </a:rPr>
              <a:t>It was renamed Consultation-Liaison Psychiatry in January 2018</a:t>
            </a:r>
            <a:endParaRPr sz="3720">
              <a:solidFill>
                <a:srgbClr val="FFFFFF"/>
              </a:solidFill>
              <a:effectLst>
                <a:outerShdw sx="100000" sy="100000" kx="0" ky="0" algn="b" rotWithShape="0" blurRad="23622" dist="11811" dir="5400000">
                  <a:srgbClr val="000000">
                    <a:alpha val="50000"/>
                  </a:srgbClr>
                </a:outerShdw>
              </a:effectLst>
            </a:endParaRPr>
          </a:p>
        </p:txBody>
      </p:sp>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1" name="Shape 101"/>
          <p:cNvSpPr/>
          <p:nvPr>
            <p:ph type="title"/>
          </p:nvPr>
        </p:nvSpPr>
        <p:spPr>
          <a:xfrm>
            <a:off x="1355725" y="1769070"/>
            <a:ext cx="11309351" cy="6338161"/>
          </a:xfrm>
          <a:prstGeom prst="rect">
            <a:avLst/>
          </a:prstGeom>
          <a:blipFill>
            <a:blip r:embed="rId2"/>
          </a:blipFill>
        </p:spPr>
        <p:txBody>
          <a:bodyPr/>
          <a:lstStyle>
            <a:lvl1pPr>
              <a:tabLst/>
              <a:defRPr sz="4000">
                <a:solidFill>
                  <a:srgbClr val="FFFFFF"/>
                </a:solidFill>
                <a:effectLst>
                  <a:outerShdw sx="100000" sy="100000" kx="0" ky="0" algn="b" rotWithShape="0" blurRad="25400" dist="12700" dir="5400000">
                    <a:srgbClr val="000000">
                      <a:alpha val="50000"/>
                    </a:srgbClr>
                  </a:outerShdw>
                </a:effectLst>
              </a:defRPr>
            </a:lvl1pPr>
          </a:lstStyle>
          <a:p>
            <a:pPr lvl="0">
              <a:defRPr sz="1800">
                <a:solidFill>
                  <a:srgbClr val="000000"/>
                </a:solidFill>
                <a:effectLst/>
              </a:defRPr>
            </a:pPr>
            <a:r>
              <a:rPr sz="4000">
                <a:solidFill>
                  <a:srgbClr val="FFFFFF"/>
                </a:solidFill>
                <a:effectLst>
                  <a:outerShdw sx="100000" sy="100000" kx="0" ky="0" algn="b" rotWithShape="0" blurRad="25400" dist="12700" dir="5400000">
                    <a:srgbClr val="000000">
                      <a:alpha val="50000"/>
                    </a:srgbClr>
                  </a:outerShdw>
                </a:effectLst>
              </a:rPr>
              <a:t>The main clinical issues of Consultation-Liaison Psychiatry include medical-psychiatric comorbidity, medically unexplained physical symptoms, symptoms of somatization and functional disorders; as well as liaison activities, addressed to medical workers and teams</a:t>
            </a:r>
          </a:p>
        </p:txBody>
      </p:sp>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3" name="Shape 103"/>
          <p:cNvSpPr/>
          <p:nvPr>
            <p:ph type="title"/>
          </p:nvPr>
        </p:nvSpPr>
        <p:spPr>
          <a:xfrm>
            <a:off x="1432057" y="1050528"/>
            <a:ext cx="11156687" cy="1839119"/>
          </a:xfrm>
          <a:prstGeom prst="rect">
            <a:avLst/>
          </a:prstGeom>
          <a:blipFill>
            <a:blip r:embed="rId2"/>
          </a:blipFill>
        </p:spPr>
        <p:txBody>
          <a:bodyPr/>
          <a:lstStyle>
            <a:lvl1pPr>
              <a:tabLst/>
              <a:defRPr sz="5000">
                <a:solidFill>
                  <a:srgbClr val="FFFFFF"/>
                </a:solidFill>
                <a:effectLst>
                  <a:outerShdw sx="100000" sy="100000" kx="0" ky="0" algn="b" rotWithShape="0" blurRad="25400" dist="12700" dir="5400000">
                    <a:srgbClr val="000000">
                      <a:alpha val="50000"/>
                    </a:srgbClr>
                  </a:outerShdw>
                </a:effectLst>
              </a:defRPr>
            </a:lvl1pPr>
          </a:lstStyle>
          <a:p>
            <a:pPr lvl="0">
              <a:defRPr sz="1800">
                <a:solidFill>
                  <a:srgbClr val="000000"/>
                </a:solidFill>
                <a:effectLst/>
              </a:defRPr>
            </a:pPr>
            <a:r>
              <a:rPr sz="5000">
                <a:solidFill>
                  <a:srgbClr val="FFFFFF"/>
                </a:solidFill>
                <a:effectLst>
                  <a:outerShdw sx="100000" sy="100000" kx="0" ky="0" algn="b" rotWithShape="0" blurRad="25400" dist="12700" dir="5400000">
                    <a:srgbClr val="000000">
                      <a:alpha val="50000"/>
                    </a:srgbClr>
                  </a:outerShdw>
                </a:effectLst>
              </a:rPr>
              <a:t>Benefits of C-L Psychiatry for Inpatients with Psychiatric Co-morbidities</a:t>
            </a:r>
          </a:p>
        </p:txBody>
      </p:sp>
      <p:sp>
        <p:nvSpPr>
          <p:cNvPr id="104" name="Shape 104"/>
          <p:cNvSpPr/>
          <p:nvPr>
            <p:ph type="body" idx="1"/>
          </p:nvPr>
        </p:nvSpPr>
        <p:spPr>
          <a:xfrm>
            <a:off x="1443632" y="3839170"/>
            <a:ext cx="11133536" cy="4958557"/>
          </a:xfrm>
          <a:prstGeom prst="rect">
            <a:avLst/>
          </a:prstGeom>
          <a:blipFill>
            <a:blip r:embed="rId2"/>
          </a:blipFill>
        </p:spPr>
        <p:txBody>
          <a:bodyPr/>
          <a:lstStyle/>
          <a:p>
            <a:pPr lvl="0">
              <a:defRPr sz="1800">
                <a:solidFill>
                  <a:srgbClr val="000000"/>
                </a:solidFill>
                <a:effectLst/>
              </a:defRPr>
            </a:pPr>
            <a:endParaRPr sz="4000">
              <a:solidFill>
                <a:srgbClr val="FFFFFF"/>
              </a:solidFill>
              <a:effectLst>
                <a:outerShdw sx="100000" sy="100000" kx="0" ky="0" algn="b" rotWithShape="0" blurRad="25400" dist="12700" dir="5400000">
                  <a:srgbClr val="000000">
                    <a:alpha val="50000"/>
                  </a:srgbClr>
                </a:outerShdw>
              </a:effectLst>
            </a:endParaRPr>
          </a:p>
          <a:p>
            <a:pPr lvl="0">
              <a:defRPr sz="1800">
                <a:solidFill>
                  <a:srgbClr val="000000"/>
                </a:solidFill>
                <a:effectLst/>
              </a:defRPr>
            </a:pPr>
            <a:r>
              <a:rPr sz="4000">
                <a:solidFill>
                  <a:srgbClr val="FFFFFF"/>
                </a:solidFill>
                <a:effectLst>
                  <a:outerShdw sx="100000" sy="100000" kx="0" ky="0" algn="b" rotWithShape="0" blurRad="25400" dist="12700" dir="5400000">
                    <a:srgbClr val="000000">
                      <a:alpha val="50000"/>
                    </a:srgbClr>
                  </a:outerShdw>
                </a:effectLst>
              </a:rPr>
              <a:t>shortened length of stay for medical inpatients [1]</a:t>
            </a:r>
            <a:endParaRPr sz="4000">
              <a:solidFill>
                <a:srgbClr val="FFFFFF"/>
              </a:solidFill>
              <a:effectLst>
                <a:outerShdw sx="100000" sy="100000" kx="0" ky="0" algn="b" rotWithShape="0" blurRad="25400" dist="12700" dir="5400000">
                  <a:srgbClr val="000000">
                    <a:alpha val="50000"/>
                  </a:srgbClr>
                </a:outerShdw>
              </a:effectLst>
            </a:endParaRPr>
          </a:p>
          <a:p>
            <a:pPr lvl="0">
              <a:defRPr sz="1800">
                <a:solidFill>
                  <a:srgbClr val="000000"/>
                </a:solidFill>
                <a:effectLst/>
              </a:defRPr>
            </a:pPr>
            <a:endParaRPr sz="4000">
              <a:solidFill>
                <a:srgbClr val="FFFFFF"/>
              </a:solidFill>
              <a:effectLst>
                <a:outerShdw sx="100000" sy="100000" kx="0" ky="0" algn="b" rotWithShape="0" blurRad="25400" dist="12700" dir="5400000">
                  <a:srgbClr val="000000">
                    <a:alpha val="50000"/>
                  </a:srgbClr>
                </a:outerShdw>
              </a:effectLst>
            </a:endParaRPr>
          </a:p>
          <a:p>
            <a:pPr lvl="0">
              <a:defRPr sz="1800">
                <a:solidFill>
                  <a:srgbClr val="000000"/>
                </a:solidFill>
                <a:effectLst/>
              </a:defRPr>
            </a:pPr>
            <a:r>
              <a:rPr sz="4000">
                <a:solidFill>
                  <a:srgbClr val="FFFFFF"/>
                </a:solidFill>
                <a:effectLst>
                  <a:outerShdw sx="100000" sy="100000" kx="0" ky="0" algn="b" rotWithShape="0" blurRad="25400" dist="12700" dir="5400000">
                    <a:srgbClr val="000000">
                      <a:alpha val="50000"/>
                    </a:srgbClr>
                  </a:outerShdw>
                </a:effectLst>
              </a:rPr>
              <a:t> decreased death rates in coronary care patients[2]</a:t>
            </a:r>
            <a:endParaRPr sz="4000">
              <a:solidFill>
                <a:srgbClr val="FFFFFF"/>
              </a:solidFill>
              <a:effectLst>
                <a:outerShdw sx="100000" sy="100000" kx="0" ky="0" algn="b" rotWithShape="0" blurRad="25400" dist="12700" dir="5400000">
                  <a:srgbClr val="000000">
                    <a:alpha val="50000"/>
                  </a:srgbClr>
                </a:outerShdw>
              </a:effectLst>
            </a:endParaRPr>
          </a:p>
          <a:p>
            <a:pPr lvl="0">
              <a:defRPr sz="1800">
                <a:solidFill>
                  <a:srgbClr val="000000"/>
                </a:solidFill>
                <a:effectLst/>
              </a:defRPr>
            </a:pPr>
            <a:endParaRPr sz="4000">
              <a:solidFill>
                <a:srgbClr val="FFFFFF"/>
              </a:solidFill>
              <a:effectLst>
                <a:outerShdw sx="100000" sy="100000" kx="0" ky="0" algn="b" rotWithShape="0" blurRad="25400" dist="12700" dir="5400000">
                  <a:srgbClr val="000000">
                    <a:alpha val="50000"/>
                  </a:srgbClr>
                </a:outerShdw>
              </a:effectLst>
            </a:endParaRPr>
          </a:p>
          <a:p>
            <a:pPr lvl="0">
              <a:defRPr sz="1800">
                <a:solidFill>
                  <a:srgbClr val="000000"/>
                </a:solidFill>
                <a:effectLst/>
              </a:defRPr>
            </a:pPr>
            <a:r>
              <a:rPr sz="4000">
                <a:solidFill>
                  <a:srgbClr val="FFFFFF"/>
                </a:solidFill>
                <a:effectLst>
                  <a:outerShdw sx="100000" sy="100000" kx="0" ky="0" algn="b" rotWithShape="0" blurRad="25400" dist="12700" dir="5400000">
                    <a:srgbClr val="000000">
                      <a:alpha val="50000"/>
                    </a:srgbClr>
                  </a:outerShdw>
                </a:effectLst>
              </a:rPr>
              <a:t>improved satisfaction and treatment compliance</a:t>
            </a:r>
            <a:endParaRPr sz="4000">
              <a:solidFill>
                <a:srgbClr val="FFFFFF"/>
              </a:solidFill>
              <a:effectLst>
                <a:outerShdw sx="100000" sy="100000" kx="0" ky="0" algn="b" rotWithShape="0" blurRad="25400" dist="12700" dir="5400000">
                  <a:srgbClr val="000000">
                    <a:alpha val="50000"/>
                  </a:srgbClr>
                </a:outerShdw>
              </a:effectLst>
            </a:endParaRPr>
          </a:p>
          <a:p>
            <a:pPr lvl="0">
              <a:defRPr sz="1800">
                <a:solidFill>
                  <a:srgbClr val="000000"/>
                </a:solidFill>
                <a:effectLst/>
              </a:defRPr>
            </a:pPr>
            <a:r>
              <a:rPr sz="4000">
                <a:solidFill>
                  <a:srgbClr val="FFFFFF"/>
                </a:solidFill>
                <a:effectLst>
                  <a:outerShdw sx="100000" sy="100000" kx="0" ky="0" algn="b" rotWithShape="0" blurRad="25400" dist="12700" dir="5400000">
                    <a:srgbClr val="000000">
                      <a:alpha val="50000"/>
                    </a:srgbClr>
                  </a:outerShdw>
                </a:effectLst>
              </a:rPr>
              <a:t> in mentally ill patients in primary care settings [3]</a:t>
            </a:r>
          </a:p>
        </p:txBody>
      </p:sp>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6" name="Shape 106"/>
          <p:cNvSpPr/>
          <p:nvPr>
            <p:ph type="title"/>
          </p:nvPr>
        </p:nvSpPr>
        <p:spPr>
          <a:xfrm>
            <a:off x="1247180" y="733557"/>
            <a:ext cx="11526440" cy="1373651"/>
          </a:xfrm>
          <a:prstGeom prst="rect">
            <a:avLst/>
          </a:prstGeom>
          <a:blipFill>
            <a:blip r:embed="rId2"/>
          </a:blipFill>
        </p:spPr>
        <p:txBody>
          <a:bodyPr/>
          <a:lstStyle>
            <a:lvl1pPr defTabSz="406908">
              <a:tabLst/>
              <a:defRPr sz="4450">
                <a:solidFill>
                  <a:srgbClr val="FFFFFF"/>
                </a:solidFill>
                <a:effectLst>
                  <a:outerShdw sx="100000" sy="100000" kx="0" ky="0" algn="b" rotWithShape="0" blurRad="22606" dist="11303" dir="5400000">
                    <a:srgbClr val="000000">
                      <a:alpha val="50000"/>
                    </a:srgbClr>
                  </a:outerShdw>
                </a:effectLst>
              </a:defRPr>
            </a:lvl1pPr>
          </a:lstStyle>
          <a:p>
            <a:pPr lvl="0">
              <a:defRPr sz="1800">
                <a:solidFill>
                  <a:srgbClr val="000000"/>
                </a:solidFill>
                <a:effectLst/>
              </a:defRPr>
            </a:pPr>
            <a:r>
              <a:rPr sz="4450">
                <a:solidFill>
                  <a:srgbClr val="FFFFFF"/>
                </a:solidFill>
                <a:effectLst>
                  <a:outerShdw sx="100000" sy="100000" kx="0" ky="0" algn="b" rotWithShape="0" blurRad="22606" dist="11303" dir="5400000">
                    <a:srgbClr val="000000">
                      <a:alpha val="50000"/>
                    </a:srgbClr>
                  </a:outerShdw>
                </a:effectLst>
              </a:rPr>
              <a:t>Core Competencies  In C-L Fellowship Training                                                                                                                                                                                                                                                                                                                                                                                                                                                                                                </a:t>
            </a:r>
          </a:p>
        </p:txBody>
      </p:sp>
      <p:sp>
        <p:nvSpPr>
          <p:cNvPr id="107" name="Shape 107"/>
          <p:cNvSpPr/>
          <p:nvPr>
            <p:ph type="body" idx="1"/>
          </p:nvPr>
        </p:nvSpPr>
        <p:spPr>
          <a:xfrm>
            <a:off x="1226674" y="2653109"/>
            <a:ext cx="11567452" cy="6528330"/>
          </a:xfrm>
          <a:prstGeom prst="rect">
            <a:avLst/>
          </a:prstGeom>
          <a:blipFill>
            <a:blip r:embed="rId2"/>
          </a:blipFill>
        </p:spPr>
        <p:txBody>
          <a:bodyPr/>
          <a:lstStyle/>
          <a:p>
            <a:pPr lvl="0" marL="540638" indent="-540638" defTabSz="452627">
              <a:buSzPct val="95000"/>
              <a:buChar char="•"/>
              <a:defRPr sz="1800">
                <a:solidFill>
                  <a:srgbClr val="000000"/>
                </a:solidFill>
                <a:effectLst/>
              </a:defRPr>
            </a:pPr>
            <a:r>
              <a:rPr sz="3959">
                <a:solidFill>
                  <a:srgbClr val="FFFFFF"/>
                </a:solidFill>
                <a:effectLst>
                  <a:outerShdw sx="100000" sy="100000" kx="0" ky="0" algn="b" rotWithShape="0" blurRad="25146" dist="12573" dir="5400000">
                    <a:srgbClr val="000000">
                      <a:alpha val="50000"/>
                    </a:srgbClr>
                  </a:outerShdw>
                </a:effectLst>
              </a:rPr>
              <a:t> proficiency in </a:t>
            </a:r>
            <a:endParaRPr sz="3959">
              <a:solidFill>
                <a:srgbClr val="FFFFFF"/>
              </a:solidFill>
              <a:effectLst>
                <a:outerShdw sx="100000" sy="100000" kx="0" ky="0" algn="b" rotWithShape="0" blurRad="25146" dist="12573" dir="5400000">
                  <a:srgbClr val="000000">
                    <a:alpha val="50000"/>
                  </a:srgbClr>
                </a:outerShdw>
              </a:effectLst>
            </a:endParaRPr>
          </a:p>
          <a:p>
            <a:pPr lvl="0" defTabSz="452627">
              <a:defRPr sz="1800">
                <a:solidFill>
                  <a:srgbClr val="000000"/>
                </a:solidFill>
                <a:effectLst/>
              </a:defRPr>
            </a:pPr>
            <a:r>
              <a:rPr sz="3959">
                <a:solidFill>
                  <a:srgbClr val="FFFFFF"/>
                </a:solidFill>
                <a:effectLst>
                  <a:outerShdw sx="100000" sy="100000" kx="0" ky="0" algn="b" rotWithShape="0" blurRad="25146" dist="12573" dir="5400000">
                    <a:srgbClr val="000000">
                      <a:alpha val="50000"/>
                    </a:srgbClr>
                  </a:outerShdw>
                </a:effectLst>
              </a:rPr>
              <a:t>- establishing rapport with patients</a:t>
            </a:r>
            <a:endParaRPr sz="3959">
              <a:solidFill>
                <a:srgbClr val="FFFFFF"/>
              </a:solidFill>
              <a:effectLst>
                <a:outerShdw sx="100000" sy="100000" kx="0" ky="0" algn="b" rotWithShape="0" blurRad="25146" dist="12573" dir="5400000">
                  <a:srgbClr val="000000">
                    <a:alpha val="50000"/>
                  </a:srgbClr>
                </a:outerShdw>
              </a:effectLst>
            </a:endParaRPr>
          </a:p>
          <a:p>
            <a:pPr lvl="0" defTabSz="452627">
              <a:defRPr sz="1800">
                <a:solidFill>
                  <a:srgbClr val="000000"/>
                </a:solidFill>
                <a:effectLst/>
              </a:defRPr>
            </a:pPr>
            <a:r>
              <a:rPr sz="3959">
                <a:solidFill>
                  <a:srgbClr val="FFFFFF"/>
                </a:solidFill>
                <a:effectLst>
                  <a:outerShdw sx="100000" sy="100000" kx="0" ky="0" algn="b" rotWithShape="0" blurRad="25146" dist="12573" dir="5400000">
                    <a:srgbClr val="000000">
                      <a:alpha val="50000"/>
                    </a:srgbClr>
                  </a:outerShdw>
                </a:effectLst>
              </a:rPr>
              <a:t>- diagnosing and treating psychiatric disorders</a:t>
            </a:r>
            <a:endParaRPr sz="3959">
              <a:solidFill>
                <a:srgbClr val="FFFFFF"/>
              </a:solidFill>
              <a:effectLst>
                <a:outerShdw sx="100000" sy="100000" kx="0" ky="0" algn="b" rotWithShape="0" blurRad="25146" dist="12573" dir="5400000">
                  <a:srgbClr val="000000">
                    <a:alpha val="50000"/>
                  </a:srgbClr>
                </a:outerShdw>
              </a:effectLst>
            </a:endParaRPr>
          </a:p>
          <a:p>
            <a:pPr lvl="0" defTabSz="452627">
              <a:defRPr sz="1800">
                <a:solidFill>
                  <a:srgbClr val="000000"/>
                </a:solidFill>
                <a:effectLst/>
              </a:defRPr>
            </a:pPr>
            <a:r>
              <a:rPr sz="3959">
                <a:solidFill>
                  <a:srgbClr val="FFFFFF"/>
                </a:solidFill>
                <a:effectLst>
                  <a:outerShdw sx="100000" sy="100000" kx="0" ky="0" algn="b" rotWithShape="0" blurRad="25146" dist="12573" dir="5400000">
                    <a:srgbClr val="000000">
                      <a:alpha val="50000"/>
                    </a:srgbClr>
                  </a:outerShdw>
                </a:effectLst>
              </a:rPr>
              <a:t>- evaluating individuals with</a:t>
            </a:r>
            <a:endParaRPr sz="3959">
              <a:solidFill>
                <a:srgbClr val="FFFFFF"/>
              </a:solidFill>
              <a:effectLst>
                <a:outerShdw sx="100000" sy="100000" kx="0" ky="0" algn="b" rotWithShape="0" blurRad="25146" dist="12573" dir="5400000">
                  <a:srgbClr val="000000">
                    <a:alpha val="50000"/>
                  </a:srgbClr>
                </a:outerShdw>
              </a:effectLst>
            </a:endParaRPr>
          </a:p>
          <a:p>
            <a:pPr lvl="0" defTabSz="452627">
              <a:defRPr sz="1800">
                <a:solidFill>
                  <a:srgbClr val="000000"/>
                </a:solidFill>
                <a:effectLst/>
              </a:defRPr>
            </a:pPr>
            <a:r>
              <a:rPr sz="3959">
                <a:solidFill>
                  <a:srgbClr val="FFFFFF"/>
                </a:solidFill>
                <a:effectLst>
                  <a:outerShdw sx="100000" sy="100000" kx="0" ky="0" algn="b" rotWithShape="0" blurRad="25146" dist="12573" dir="5400000">
                    <a:srgbClr val="000000">
                      <a:alpha val="50000"/>
                    </a:srgbClr>
                  </a:outerShdw>
                </a:effectLst>
              </a:rPr>
              <a:t>         psychiatric complications of medical illnesses</a:t>
            </a:r>
            <a:endParaRPr sz="3959">
              <a:solidFill>
                <a:srgbClr val="FFFFFF"/>
              </a:solidFill>
              <a:effectLst>
                <a:outerShdw sx="100000" sy="100000" kx="0" ky="0" algn="b" rotWithShape="0" blurRad="25146" dist="12573" dir="5400000">
                  <a:srgbClr val="000000">
                    <a:alpha val="50000"/>
                  </a:srgbClr>
                </a:outerShdw>
              </a:effectLst>
            </a:endParaRPr>
          </a:p>
          <a:p>
            <a:pPr lvl="0" defTabSz="452627">
              <a:defRPr sz="1800">
                <a:solidFill>
                  <a:srgbClr val="000000"/>
                </a:solidFill>
                <a:effectLst/>
              </a:defRPr>
            </a:pPr>
            <a:r>
              <a:rPr sz="3959">
                <a:solidFill>
                  <a:srgbClr val="FFFFFF"/>
                </a:solidFill>
                <a:effectLst>
                  <a:outerShdw sx="100000" sy="100000" kx="0" ky="0" algn="b" rotWithShape="0" blurRad="25146" dist="12573" dir="5400000">
                    <a:srgbClr val="000000">
                      <a:alpha val="50000"/>
                    </a:srgbClr>
                  </a:outerShdw>
                </a:effectLst>
              </a:rPr>
              <a:t>- evaluating individuals with</a:t>
            </a:r>
            <a:endParaRPr sz="3959">
              <a:solidFill>
                <a:srgbClr val="FFFFFF"/>
              </a:solidFill>
              <a:effectLst>
                <a:outerShdw sx="100000" sy="100000" kx="0" ky="0" algn="b" rotWithShape="0" blurRad="25146" dist="12573" dir="5400000">
                  <a:srgbClr val="000000">
                    <a:alpha val="50000"/>
                  </a:srgbClr>
                </a:outerShdw>
              </a:effectLst>
            </a:endParaRPr>
          </a:p>
          <a:p>
            <a:pPr lvl="0" defTabSz="452627">
              <a:defRPr sz="1800">
                <a:solidFill>
                  <a:srgbClr val="000000"/>
                </a:solidFill>
                <a:effectLst/>
              </a:defRPr>
            </a:pPr>
            <a:r>
              <a:rPr sz="3959">
                <a:solidFill>
                  <a:srgbClr val="FFFFFF"/>
                </a:solidFill>
                <a:effectLst>
                  <a:outerShdw sx="100000" sy="100000" kx="0" ky="0" algn="b" rotWithShape="0" blurRad="25146" dist="12573" dir="5400000">
                    <a:srgbClr val="000000">
                      <a:alpha val="50000"/>
                    </a:srgbClr>
                  </a:outerShdw>
                </a:effectLst>
              </a:rPr>
              <a:t>         psychiatric complications of medical treatment</a:t>
            </a:r>
            <a:endParaRPr sz="3959">
              <a:solidFill>
                <a:srgbClr val="FFFFFF"/>
              </a:solidFill>
              <a:effectLst>
                <a:outerShdw sx="100000" sy="100000" kx="0" ky="0" algn="b" rotWithShape="0" blurRad="25146" dist="12573" dir="5400000">
                  <a:srgbClr val="000000">
                    <a:alpha val="50000"/>
                  </a:srgbClr>
                </a:outerShdw>
              </a:effectLst>
            </a:endParaRPr>
          </a:p>
          <a:p>
            <a:pPr lvl="0" defTabSz="452627">
              <a:defRPr sz="1800">
                <a:solidFill>
                  <a:srgbClr val="000000"/>
                </a:solidFill>
                <a:effectLst/>
              </a:defRPr>
            </a:pPr>
            <a:r>
              <a:rPr sz="3959">
                <a:solidFill>
                  <a:srgbClr val="FFFFFF"/>
                </a:solidFill>
                <a:effectLst>
                  <a:outerShdw sx="100000" sy="100000" kx="0" ky="0" algn="b" rotWithShape="0" blurRad="25146" dist="12573" dir="5400000">
                    <a:srgbClr val="000000">
                      <a:alpha val="50000"/>
                    </a:srgbClr>
                  </a:outerShdw>
                </a:effectLst>
              </a:rPr>
              <a:t> - evaluating typical and atypical presentation of psychiatric disorders due to medical/surgical illnesses </a:t>
            </a:r>
          </a:p>
        </p:txBody>
      </p:sp>
    </p:spTree>
  </p:cSld>
  <p:clrMapOvr>
    <a:masterClrMapping/>
  </p:clrMapOvr>
  <p:transitio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9" name="Shape 109"/>
          <p:cNvSpPr/>
          <p:nvPr>
            <p:ph type="title"/>
          </p:nvPr>
        </p:nvSpPr>
        <p:spPr>
          <a:xfrm>
            <a:off x="1274563" y="824044"/>
            <a:ext cx="11471674" cy="7734104"/>
          </a:xfrm>
          <a:prstGeom prst="rect">
            <a:avLst/>
          </a:prstGeom>
          <a:blipFill>
            <a:blip r:embed="rId2"/>
          </a:blipFill>
        </p:spPr>
        <p:txBody>
          <a:bodyPr/>
          <a:lstStyle/>
          <a:p>
            <a:pPr lvl="0" marL="546100" indent="-546100">
              <a:buSzPct val="95000"/>
              <a:buChar char="•"/>
              <a:tabLst/>
              <a:defRPr sz="1800">
                <a:solidFill>
                  <a:srgbClr val="000000"/>
                </a:solidFill>
                <a:effectLst/>
              </a:defRPr>
            </a:pPr>
            <a:r>
              <a:rPr sz="4000">
                <a:solidFill>
                  <a:srgbClr val="FFFFFF"/>
                </a:solidFill>
                <a:effectLst>
                  <a:outerShdw sx="100000" sy="100000" kx="0" ky="0" algn="b" rotWithShape="0" blurRad="25400" dist="12700" dir="5400000">
                    <a:srgbClr val="000000">
                      <a:alpha val="50000"/>
                    </a:srgbClr>
                  </a:outerShdw>
                </a:effectLst>
              </a:rPr>
              <a:t>formulate a comprehensive treatment plan</a:t>
            </a:r>
            <a:endParaRPr sz="4000">
              <a:solidFill>
                <a:srgbClr val="FFFFFF"/>
              </a:solidFill>
              <a:effectLst>
                <a:outerShdw sx="100000" sy="100000" kx="0" ky="0" algn="b" rotWithShape="0" blurRad="25400" dist="12700" dir="5400000">
                  <a:srgbClr val="000000">
                    <a:alpha val="50000"/>
                  </a:srgbClr>
                </a:outerShdw>
              </a:effectLst>
            </a:endParaRPr>
          </a:p>
          <a:p>
            <a:pPr lvl="0" marL="546100" indent="-546100">
              <a:buSzPct val="95000"/>
              <a:tabLst/>
              <a:defRPr sz="1800">
                <a:solidFill>
                  <a:srgbClr val="000000"/>
                </a:solidFill>
                <a:effectLst/>
              </a:defRPr>
            </a:pPr>
            <a:r>
              <a:rPr sz="4000">
                <a:solidFill>
                  <a:srgbClr val="FFFFFF"/>
                </a:solidFill>
                <a:effectLst>
                  <a:outerShdw sx="100000" sy="100000" kx="0" ky="0" algn="b" rotWithShape="0" blurRad="25400" dist="12700" dir="5400000">
                    <a:srgbClr val="000000">
                      <a:alpha val="50000"/>
                    </a:srgbClr>
                  </a:outerShdw>
                </a:effectLst>
              </a:rPr>
              <a:t>psychopharmacological management </a:t>
            </a:r>
            <a:endParaRPr sz="4000">
              <a:solidFill>
                <a:srgbClr val="FFFFFF"/>
              </a:solidFill>
              <a:effectLst>
                <a:outerShdw sx="100000" sy="100000" kx="0" ky="0" algn="b" rotWithShape="0" blurRad="25400" dist="12700" dir="5400000">
                  <a:srgbClr val="000000">
                    <a:alpha val="50000"/>
                  </a:srgbClr>
                </a:outerShdw>
              </a:effectLst>
            </a:endParaRPr>
          </a:p>
          <a:p>
            <a:pPr lvl="0" marL="546100" indent="-546100">
              <a:buSzPct val="95000"/>
              <a:tabLst/>
              <a:defRPr sz="1800">
                <a:solidFill>
                  <a:srgbClr val="000000"/>
                </a:solidFill>
                <a:effectLst/>
              </a:defRPr>
            </a:pPr>
            <a:r>
              <a:rPr sz="4000">
                <a:solidFill>
                  <a:srgbClr val="FFFFFF"/>
                </a:solidFill>
                <a:effectLst>
                  <a:outerShdw sx="100000" sy="100000" kx="0" ky="0" algn="b" rotWithShape="0" blurRad="25400" dist="12700" dir="5400000">
                    <a:srgbClr val="000000">
                      <a:alpha val="50000"/>
                    </a:srgbClr>
                  </a:outerShdw>
                </a:effectLst>
              </a:rPr>
              <a:t>provide crisis intervention, including inpatient psych admission and substance abuse treatment referral</a:t>
            </a:r>
            <a:endParaRPr sz="4000">
              <a:solidFill>
                <a:srgbClr val="FFFFFF"/>
              </a:solidFill>
              <a:effectLst>
                <a:outerShdw sx="100000" sy="100000" kx="0" ky="0" algn="b" rotWithShape="0" blurRad="25400" dist="12700" dir="5400000">
                  <a:srgbClr val="000000">
                    <a:alpha val="50000"/>
                  </a:srgbClr>
                </a:outerShdw>
              </a:effectLst>
            </a:endParaRPr>
          </a:p>
          <a:p>
            <a:pPr lvl="0" marL="546100" indent="-546100">
              <a:buSzPct val="95000"/>
              <a:tabLst/>
              <a:defRPr sz="1800">
                <a:solidFill>
                  <a:srgbClr val="000000"/>
                </a:solidFill>
                <a:effectLst/>
              </a:defRPr>
            </a:pPr>
            <a:r>
              <a:rPr sz="4000">
                <a:solidFill>
                  <a:srgbClr val="FFFFFF"/>
                </a:solidFill>
                <a:effectLst>
                  <a:outerShdw sx="100000" sy="100000" kx="0" ky="0" algn="b" rotWithShape="0" blurRad="25400" dist="12700" dir="5400000">
                    <a:srgbClr val="000000">
                      <a:alpha val="50000"/>
                    </a:srgbClr>
                  </a:outerShdw>
                </a:effectLst>
              </a:rPr>
              <a:t>provide psychosocial interventions</a:t>
            </a:r>
            <a:endParaRPr sz="4000">
              <a:solidFill>
                <a:srgbClr val="FFFFFF"/>
              </a:solidFill>
              <a:effectLst>
                <a:outerShdw sx="100000" sy="100000" kx="0" ky="0" algn="b" rotWithShape="0" blurRad="25400" dist="12700" dir="5400000">
                  <a:srgbClr val="000000">
                    <a:alpha val="50000"/>
                  </a:srgbClr>
                </a:outerShdw>
              </a:effectLst>
            </a:endParaRPr>
          </a:p>
          <a:p>
            <a:pPr lvl="0" marL="546100" indent="-546100">
              <a:buSzPct val="95000"/>
              <a:tabLst/>
              <a:defRPr sz="1800">
                <a:solidFill>
                  <a:srgbClr val="000000"/>
                </a:solidFill>
                <a:effectLst/>
              </a:defRPr>
            </a:pPr>
            <a:r>
              <a:rPr sz="4000">
                <a:solidFill>
                  <a:srgbClr val="FFFFFF"/>
                </a:solidFill>
                <a:effectLst>
                  <a:outerShdw sx="100000" sy="100000" kx="0" ky="0" algn="b" rotWithShape="0" blurRad="25400" dist="12700" dir="5400000">
                    <a:srgbClr val="000000">
                      <a:alpha val="50000"/>
                    </a:srgbClr>
                  </a:outerShdw>
                </a:effectLst>
              </a:rPr>
              <a:t>coordination of complex care with other health providers</a:t>
            </a:r>
            <a:endParaRPr sz="4000">
              <a:solidFill>
                <a:srgbClr val="FFFFFF"/>
              </a:solidFill>
              <a:effectLst>
                <a:outerShdw sx="100000" sy="100000" kx="0" ky="0" algn="b" rotWithShape="0" blurRad="25400" dist="12700" dir="5400000">
                  <a:srgbClr val="000000">
                    <a:alpha val="50000"/>
                  </a:srgbClr>
                </a:outerShdw>
              </a:effectLst>
            </a:endParaRPr>
          </a:p>
          <a:p>
            <a:pPr lvl="0" marL="546100" indent="-546100">
              <a:buSzPct val="95000"/>
              <a:tabLst/>
              <a:defRPr sz="1800">
                <a:solidFill>
                  <a:srgbClr val="000000"/>
                </a:solidFill>
                <a:effectLst/>
              </a:defRPr>
            </a:pPr>
            <a:r>
              <a:rPr sz="4000">
                <a:solidFill>
                  <a:srgbClr val="FFFFFF"/>
                </a:solidFill>
                <a:effectLst>
                  <a:outerShdw sx="100000" sy="100000" kx="0" ky="0" algn="b" rotWithShape="0" blurRad="25400" dist="12700" dir="5400000">
                    <a:srgbClr val="000000">
                      <a:alpha val="50000"/>
                    </a:srgbClr>
                  </a:outerShdw>
                </a:effectLst>
              </a:rPr>
              <a:t>coordination of ongoing care upon discharge</a:t>
            </a:r>
            <a:endParaRPr sz="4000">
              <a:solidFill>
                <a:srgbClr val="FFFFFF"/>
              </a:solidFill>
              <a:effectLst>
                <a:outerShdw sx="100000" sy="100000" kx="0" ky="0" algn="b" rotWithShape="0" blurRad="25400" dist="12700" dir="5400000">
                  <a:srgbClr val="000000">
                    <a:alpha val="50000"/>
                  </a:srgbClr>
                </a:outerShdw>
              </a:effectLst>
            </a:endParaRPr>
          </a:p>
          <a:p>
            <a:pPr lvl="0" marL="546100" indent="-546100">
              <a:buSzPct val="95000"/>
              <a:tabLst/>
              <a:defRPr sz="1800">
                <a:solidFill>
                  <a:srgbClr val="000000"/>
                </a:solidFill>
                <a:effectLst/>
              </a:defRPr>
            </a:pPr>
            <a:r>
              <a:rPr sz="4000">
                <a:solidFill>
                  <a:srgbClr val="FFFFFF"/>
                </a:solidFill>
                <a:effectLst>
                  <a:outerShdw sx="100000" sy="100000" kx="0" ky="0" algn="b" rotWithShape="0" blurRad="25400" dist="12700" dir="5400000">
                    <a:srgbClr val="000000">
                      <a:alpha val="50000"/>
                    </a:srgbClr>
                  </a:outerShdw>
                </a:effectLst>
              </a:rPr>
              <a:t>liaison between primary care team and patients and families</a:t>
            </a:r>
            <a:endParaRPr sz="4000">
              <a:solidFill>
                <a:srgbClr val="FFFFFF"/>
              </a:solidFill>
              <a:effectLst>
                <a:outerShdw sx="100000" sy="100000" kx="0" ky="0" algn="b" rotWithShape="0" blurRad="25400" dist="12700" dir="5400000">
                  <a:srgbClr val="000000">
                    <a:alpha val="50000"/>
                  </a:srgbClr>
                </a:outerShdw>
              </a:effectLst>
            </a:endParaRPr>
          </a:p>
          <a:p>
            <a:pPr lvl="0" marL="546100" indent="-546100">
              <a:buSzPct val="95000"/>
              <a:tabLst/>
              <a:defRPr sz="1800">
                <a:solidFill>
                  <a:srgbClr val="000000"/>
                </a:solidFill>
                <a:effectLst/>
              </a:defRPr>
            </a:pPr>
            <a:r>
              <a:rPr sz="4000">
                <a:solidFill>
                  <a:srgbClr val="FFFFFF"/>
                </a:solidFill>
                <a:effectLst>
                  <a:outerShdw sx="100000" sy="100000" kx="0" ky="0" algn="b" rotWithShape="0" blurRad="25400" dist="12700" dir="5400000">
                    <a:srgbClr val="000000">
                      <a:alpha val="50000"/>
                    </a:srgbClr>
                  </a:outerShdw>
                </a:effectLst>
              </a:rPr>
              <a:t>teaching medical students and residents</a:t>
            </a:r>
          </a:p>
        </p:txBody>
      </p:sp>
    </p:spTree>
  </p:cSld>
  <p:clrMapOvr>
    <a:masterClrMapping/>
  </p:clrMapOvr>
  <p:transitio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1" name="Shape 111"/>
          <p:cNvSpPr/>
          <p:nvPr>
            <p:ph type="title"/>
          </p:nvPr>
        </p:nvSpPr>
        <p:spPr>
          <a:xfrm>
            <a:off x="1244930" y="199628"/>
            <a:ext cx="11530940" cy="2405857"/>
          </a:xfrm>
          <a:prstGeom prst="rect">
            <a:avLst/>
          </a:prstGeom>
          <a:blipFill>
            <a:blip r:embed="rId2"/>
          </a:blipFill>
        </p:spPr>
        <p:txBody>
          <a:bodyPr/>
          <a:lstStyle/>
          <a:p>
            <a:pPr lvl="0">
              <a:tabLst/>
              <a:defRPr sz="1800">
                <a:solidFill>
                  <a:srgbClr val="000000"/>
                </a:solidFill>
                <a:effectLst/>
              </a:defRPr>
            </a:pPr>
            <a:endParaRPr sz="5000">
              <a:solidFill>
                <a:srgbClr val="FFFFFF"/>
              </a:solidFill>
              <a:effectLst>
                <a:outerShdw sx="100000" sy="100000" kx="0" ky="0" algn="b" rotWithShape="0" blurRad="25400" dist="12700" dir="5400000">
                  <a:srgbClr val="000000">
                    <a:alpha val="50000"/>
                  </a:srgbClr>
                </a:outerShdw>
              </a:effectLst>
            </a:endParaRPr>
          </a:p>
          <a:p>
            <a:pPr lvl="0">
              <a:tabLst/>
              <a:defRPr sz="1800">
                <a:solidFill>
                  <a:srgbClr val="000000"/>
                </a:solidFill>
                <a:effectLst/>
              </a:defRPr>
            </a:pPr>
            <a:r>
              <a:rPr sz="5000">
                <a:solidFill>
                  <a:srgbClr val="FFFFFF"/>
                </a:solidFill>
                <a:effectLst>
                  <a:outerShdw sx="100000" sy="100000" kx="0" ky="0" algn="b" rotWithShape="0" blurRad="25400" dist="12700" dir="5400000">
                    <a:srgbClr val="000000">
                      <a:alpha val="50000"/>
                    </a:srgbClr>
                  </a:outerShdw>
                </a:effectLst>
              </a:rPr>
              <a:t>Didactics</a:t>
            </a:r>
            <a:endParaRPr sz="5000">
              <a:solidFill>
                <a:srgbClr val="FFFFFF"/>
              </a:solidFill>
              <a:effectLst>
                <a:outerShdw sx="100000" sy="100000" kx="0" ky="0" algn="b" rotWithShape="0" blurRad="25400" dist="12700" dir="5400000">
                  <a:srgbClr val="000000">
                    <a:alpha val="50000"/>
                  </a:srgbClr>
                </a:outerShdw>
              </a:effectLst>
            </a:endParaRPr>
          </a:p>
        </p:txBody>
      </p:sp>
      <p:sp>
        <p:nvSpPr>
          <p:cNvPr id="112" name="Shape 112"/>
          <p:cNvSpPr/>
          <p:nvPr>
            <p:ph type="body" idx="1"/>
          </p:nvPr>
        </p:nvSpPr>
        <p:spPr>
          <a:xfrm>
            <a:off x="1252074" y="2870730"/>
            <a:ext cx="11516652" cy="6611143"/>
          </a:xfrm>
          <a:prstGeom prst="rect">
            <a:avLst/>
          </a:prstGeom>
          <a:blipFill>
            <a:blip r:embed="rId2"/>
          </a:blipFill>
        </p:spPr>
        <p:txBody>
          <a:bodyPr/>
          <a:lstStyle/>
          <a:p>
            <a:pPr lvl="0" marL="480568" indent="-480568" defTabSz="402336">
              <a:buSzPct val="95000"/>
              <a:buChar char="•"/>
              <a:defRPr sz="1800">
                <a:solidFill>
                  <a:srgbClr val="000000"/>
                </a:solidFill>
                <a:effectLst/>
              </a:defRPr>
            </a:pPr>
            <a:r>
              <a:rPr sz="3520">
                <a:solidFill>
                  <a:srgbClr val="FFFFFF"/>
                </a:solidFill>
                <a:effectLst>
                  <a:outerShdw sx="100000" sy="100000" kx="0" ky="0" algn="b" rotWithShape="0" blurRad="22352" dist="11176" dir="5400000">
                    <a:srgbClr val="000000">
                      <a:alpha val="50000"/>
                    </a:srgbClr>
                  </a:outerShdw>
                </a:effectLst>
              </a:rPr>
              <a:t>Clinical Supervision and Tutorials</a:t>
            </a:r>
            <a:endParaRPr sz="3520">
              <a:solidFill>
                <a:srgbClr val="FFFFFF"/>
              </a:solidFill>
              <a:effectLst>
                <a:outerShdw sx="100000" sy="100000" kx="0" ky="0" algn="b" rotWithShape="0" blurRad="22352" dist="11176" dir="5400000">
                  <a:srgbClr val="000000">
                    <a:alpha val="50000"/>
                  </a:srgbClr>
                </a:outerShdw>
              </a:effectLst>
            </a:endParaRPr>
          </a:p>
          <a:p>
            <a:pPr lvl="0" defTabSz="402336">
              <a:defRPr sz="1800">
                <a:solidFill>
                  <a:srgbClr val="000000"/>
                </a:solidFill>
                <a:effectLst/>
              </a:defRPr>
            </a:pPr>
            <a:endParaRPr sz="3520">
              <a:solidFill>
                <a:srgbClr val="FFFFFF"/>
              </a:solidFill>
              <a:effectLst>
                <a:outerShdw sx="100000" sy="100000" kx="0" ky="0" algn="b" rotWithShape="0" blurRad="22352" dist="11176" dir="5400000">
                  <a:srgbClr val="000000">
                    <a:alpha val="50000"/>
                  </a:srgbClr>
                </a:outerShdw>
              </a:effectLst>
            </a:endParaRPr>
          </a:p>
          <a:p>
            <a:pPr lvl="0" marL="480568" indent="-480568" defTabSz="402336">
              <a:buSzPct val="95000"/>
              <a:buChar char="•"/>
              <a:defRPr sz="1800">
                <a:solidFill>
                  <a:srgbClr val="000000"/>
                </a:solidFill>
                <a:effectLst/>
              </a:defRPr>
            </a:pPr>
            <a:r>
              <a:rPr sz="3520">
                <a:solidFill>
                  <a:srgbClr val="FFFFFF"/>
                </a:solidFill>
                <a:effectLst>
                  <a:outerShdw sx="100000" sy="100000" kx="0" ky="0" algn="b" rotWithShape="0" blurRad="22352" dist="11176" dir="5400000">
                    <a:srgbClr val="000000">
                      <a:alpha val="50000"/>
                    </a:srgbClr>
                  </a:outerShdw>
                </a:effectLst>
              </a:rPr>
              <a:t>Case Conferences</a:t>
            </a:r>
            <a:endParaRPr sz="3520">
              <a:solidFill>
                <a:srgbClr val="FFFFFF"/>
              </a:solidFill>
              <a:effectLst>
                <a:outerShdw sx="100000" sy="100000" kx="0" ky="0" algn="b" rotWithShape="0" blurRad="22352" dist="11176" dir="5400000">
                  <a:srgbClr val="000000">
                    <a:alpha val="50000"/>
                  </a:srgbClr>
                </a:outerShdw>
              </a:effectLst>
            </a:endParaRPr>
          </a:p>
          <a:p>
            <a:pPr lvl="0" defTabSz="402336">
              <a:defRPr sz="1800">
                <a:solidFill>
                  <a:srgbClr val="000000"/>
                </a:solidFill>
                <a:effectLst/>
              </a:defRPr>
            </a:pPr>
            <a:endParaRPr sz="3520">
              <a:solidFill>
                <a:srgbClr val="FFFFFF"/>
              </a:solidFill>
              <a:effectLst>
                <a:outerShdw sx="100000" sy="100000" kx="0" ky="0" algn="b" rotWithShape="0" blurRad="22352" dist="11176" dir="5400000">
                  <a:srgbClr val="000000">
                    <a:alpha val="50000"/>
                  </a:srgbClr>
                </a:outerShdw>
              </a:effectLst>
            </a:endParaRPr>
          </a:p>
          <a:p>
            <a:pPr lvl="0" marL="480568" indent="-480568" defTabSz="402336">
              <a:buSzPct val="95000"/>
              <a:buChar char="•"/>
              <a:defRPr sz="1800">
                <a:solidFill>
                  <a:srgbClr val="000000"/>
                </a:solidFill>
                <a:effectLst/>
              </a:defRPr>
            </a:pPr>
            <a:r>
              <a:rPr sz="3520">
                <a:solidFill>
                  <a:srgbClr val="FFFFFF"/>
                </a:solidFill>
                <a:effectLst>
                  <a:outerShdw sx="100000" sy="100000" kx="0" ky="0" algn="b" rotWithShape="0" blurRad="22352" dist="11176" dir="5400000">
                    <a:srgbClr val="000000">
                      <a:alpha val="50000"/>
                    </a:srgbClr>
                  </a:outerShdw>
                </a:effectLst>
              </a:rPr>
              <a:t>Seminars</a:t>
            </a:r>
            <a:endParaRPr sz="3520">
              <a:solidFill>
                <a:srgbClr val="FFFFFF"/>
              </a:solidFill>
              <a:effectLst>
                <a:outerShdw sx="100000" sy="100000" kx="0" ky="0" algn="b" rotWithShape="0" blurRad="22352" dist="11176" dir="5400000">
                  <a:srgbClr val="000000">
                    <a:alpha val="50000"/>
                  </a:srgbClr>
                </a:outerShdw>
              </a:effectLst>
            </a:endParaRPr>
          </a:p>
          <a:p>
            <a:pPr lvl="0" defTabSz="402336">
              <a:defRPr sz="1800">
                <a:solidFill>
                  <a:srgbClr val="000000"/>
                </a:solidFill>
                <a:effectLst/>
              </a:defRPr>
            </a:pPr>
            <a:endParaRPr sz="3520">
              <a:solidFill>
                <a:srgbClr val="FFFFFF"/>
              </a:solidFill>
              <a:effectLst>
                <a:outerShdw sx="100000" sy="100000" kx="0" ky="0" algn="b" rotWithShape="0" blurRad="22352" dist="11176" dir="5400000">
                  <a:srgbClr val="000000">
                    <a:alpha val="50000"/>
                  </a:srgbClr>
                </a:outerShdw>
              </a:effectLst>
            </a:endParaRPr>
          </a:p>
          <a:p>
            <a:pPr lvl="0" marL="480568" indent="-480568" defTabSz="402336">
              <a:buSzPct val="95000"/>
              <a:buChar char="•"/>
              <a:defRPr sz="1800">
                <a:solidFill>
                  <a:srgbClr val="000000"/>
                </a:solidFill>
                <a:effectLst/>
              </a:defRPr>
            </a:pPr>
            <a:r>
              <a:rPr sz="3520">
                <a:solidFill>
                  <a:srgbClr val="FFFFFF"/>
                </a:solidFill>
                <a:effectLst>
                  <a:outerShdw sx="100000" sy="100000" kx="0" ky="0" algn="b" rotWithShape="0" blurRad="22352" dist="11176" dir="5400000">
                    <a:srgbClr val="000000">
                      <a:alpha val="50000"/>
                    </a:srgbClr>
                  </a:outerShdw>
                </a:effectLst>
              </a:rPr>
              <a:t>Journal Clubs</a:t>
            </a:r>
            <a:endParaRPr sz="3520">
              <a:solidFill>
                <a:srgbClr val="FFFFFF"/>
              </a:solidFill>
              <a:effectLst>
                <a:outerShdw sx="100000" sy="100000" kx="0" ky="0" algn="b" rotWithShape="0" blurRad="22352" dist="11176" dir="5400000">
                  <a:srgbClr val="000000">
                    <a:alpha val="50000"/>
                  </a:srgbClr>
                </a:outerShdw>
              </a:effectLst>
            </a:endParaRPr>
          </a:p>
          <a:p>
            <a:pPr lvl="0" defTabSz="402336">
              <a:defRPr sz="1800">
                <a:solidFill>
                  <a:srgbClr val="000000"/>
                </a:solidFill>
                <a:effectLst/>
              </a:defRPr>
            </a:pPr>
            <a:endParaRPr sz="3520">
              <a:solidFill>
                <a:srgbClr val="FFFFFF"/>
              </a:solidFill>
              <a:effectLst>
                <a:outerShdw sx="100000" sy="100000" kx="0" ky="0" algn="b" rotWithShape="0" blurRad="22352" dist="11176" dir="5400000">
                  <a:srgbClr val="000000">
                    <a:alpha val="50000"/>
                  </a:srgbClr>
                </a:outerShdw>
              </a:effectLst>
            </a:endParaRPr>
          </a:p>
          <a:p>
            <a:pPr lvl="0" marL="480568" indent="-480568" defTabSz="402336">
              <a:buSzPct val="95000"/>
              <a:buChar char="•"/>
              <a:defRPr sz="1800">
                <a:solidFill>
                  <a:srgbClr val="000000"/>
                </a:solidFill>
                <a:effectLst/>
              </a:defRPr>
            </a:pPr>
            <a:r>
              <a:rPr sz="3520">
                <a:solidFill>
                  <a:srgbClr val="FFFFFF"/>
                </a:solidFill>
                <a:effectLst>
                  <a:outerShdw sx="100000" sy="100000" kx="0" ky="0" algn="b" rotWithShape="0" blurRad="22352" dist="11176" dir="5400000">
                    <a:srgbClr val="000000">
                      <a:alpha val="50000"/>
                    </a:srgbClr>
                  </a:outerShdw>
                </a:effectLst>
              </a:rPr>
              <a:t>Quality Improvement Projects</a:t>
            </a:r>
            <a:endParaRPr sz="3520">
              <a:solidFill>
                <a:srgbClr val="FFFFFF"/>
              </a:solidFill>
              <a:effectLst>
                <a:outerShdw sx="100000" sy="100000" kx="0" ky="0" algn="b" rotWithShape="0" blurRad="22352" dist="11176" dir="5400000">
                  <a:srgbClr val="000000">
                    <a:alpha val="50000"/>
                  </a:srgbClr>
                </a:outerShdw>
              </a:effectLst>
            </a:endParaRPr>
          </a:p>
          <a:p>
            <a:pPr lvl="0" defTabSz="402336">
              <a:defRPr sz="1800">
                <a:solidFill>
                  <a:srgbClr val="000000"/>
                </a:solidFill>
                <a:effectLst/>
              </a:defRPr>
            </a:pPr>
            <a:endParaRPr sz="3520">
              <a:solidFill>
                <a:srgbClr val="FFFFFF"/>
              </a:solidFill>
              <a:effectLst>
                <a:outerShdw sx="100000" sy="100000" kx="0" ky="0" algn="b" rotWithShape="0" blurRad="22352" dist="11176" dir="5400000">
                  <a:srgbClr val="000000">
                    <a:alpha val="50000"/>
                  </a:srgbClr>
                </a:outerShdw>
              </a:effectLst>
            </a:endParaRPr>
          </a:p>
          <a:p>
            <a:pPr lvl="0" marL="480568" indent="-480568" defTabSz="402336">
              <a:buSzPct val="95000"/>
              <a:buChar char="•"/>
              <a:defRPr sz="1800">
                <a:solidFill>
                  <a:srgbClr val="000000"/>
                </a:solidFill>
                <a:effectLst/>
              </a:defRPr>
            </a:pPr>
            <a:r>
              <a:rPr sz="3520">
                <a:solidFill>
                  <a:srgbClr val="FFFFFF"/>
                </a:solidFill>
                <a:effectLst>
                  <a:outerShdw sx="100000" sy="100000" kx="0" ky="0" algn="b" rotWithShape="0" blurRad="22352" dist="11176" dir="5400000">
                    <a:srgbClr val="000000">
                      <a:alpha val="50000"/>
                    </a:srgbClr>
                  </a:outerShdw>
                </a:effectLst>
              </a:rPr>
              <a:t>Quarterly assessments to ensure compliance with competence requirements per ACGME criteria</a:t>
            </a:r>
          </a:p>
        </p:txBody>
      </p:sp>
    </p:spTree>
  </p:cSld>
  <p:clrMapOvr>
    <a:masterClrMapping/>
  </p:clrMapOvr>
  <p:transitio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4" name="Shape 114"/>
          <p:cNvSpPr/>
          <p:nvPr>
            <p:ph type="title"/>
          </p:nvPr>
        </p:nvSpPr>
        <p:spPr>
          <a:xfrm>
            <a:off x="1270000" y="884766"/>
            <a:ext cx="11480800" cy="1549401"/>
          </a:xfrm>
          <a:prstGeom prst="rect">
            <a:avLst/>
          </a:prstGeom>
          <a:blipFill>
            <a:blip r:embed="rId2"/>
          </a:blipFill>
        </p:spPr>
        <p:txBody>
          <a:bodyPr/>
          <a:lstStyle>
            <a:lvl1pPr defTabSz="429768">
              <a:tabLst/>
              <a:defRPr sz="4700">
                <a:solidFill>
                  <a:srgbClr val="FFFFFF"/>
                </a:solidFill>
                <a:effectLst>
                  <a:outerShdw sx="100000" sy="100000" kx="0" ky="0" algn="b" rotWithShape="0" blurRad="23876" dist="11938" dir="5400000">
                    <a:srgbClr val="000000">
                      <a:alpha val="50000"/>
                    </a:srgbClr>
                  </a:outerShdw>
                </a:effectLst>
              </a:defRPr>
            </a:lvl1pPr>
          </a:lstStyle>
          <a:p>
            <a:pPr lvl="0">
              <a:defRPr sz="1800">
                <a:solidFill>
                  <a:srgbClr val="000000"/>
                </a:solidFill>
                <a:effectLst/>
              </a:defRPr>
            </a:pPr>
            <a:r>
              <a:rPr sz="4700">
                <a:solidFill>
                  <a:srgbClr val="FFFFFF"/>
                </a:solidFill>
                <a:effectLst>
                  <a:outerShdw sx="100000" sy="100000" kx="0" ky="0" algn="b" rotWithShape="0" blurRad="23876" dist="11938" dir="5400000">
                    <a:srgbClr val="000000">
                      <a:alpha val="50000"/>
                    </a:srgbClr>
                  </a:outerShdw>
                </a:effectLst>
              </a:rPr>
              <a:t>Most Common Consults Seen In General Medical Hospital</a:t>
            </a:r>
          </a:p>
        </p:txBody>
      </p:sp>
      <p:sp>
        <p:nvSpPr>
          <p:cNvPr id="115" name="Shape 115"/>
          <p:cNvSpPr/>
          <p:nvPr>
            <p:ph type="body" idx="1"/>
          </p:nvPr>
        </p:nvSpPr>
        <p:spPr>
          <a:xfrm>
            <a:off x="1239704" y="3284273"/>
            <a:ext cx="11541392" cy="5565511"/>
          </a:xfrm>
          <a:prstGeom prst="rect">
            <a:avLst/>
          </a:prstGeom>
          <a:blipFill>
            <a:blip r:embed="rId2"/>
          </a:blipFill>
        </p:spPr>
        <p:txBody>
          <a:bodyPr/>
          <a:lstStyle/>
          <a:p>
            <a:pPr lvl="0">
              <a:defRPr sz="1800">
                <a:solidFill>
                  <a:srgbClr val="000000"/>
                </a:solidFill>
                <a:effectLst/>
              </a:defRPr>
            </a:pPr>
            <a:endParaRPr sz="4000">
              <a:solidFill>
                <a:srgbClr val="FFFFFF"/>
              </a:solidFill>
              <a:effectLst>
                <a:outerShdw sx="100000" sy="100000" kx="0" ky="0" algn="b" rotWithShape="0" blurRad="25400" dist="12700" dir="5400000">
                  <a:srgbClr val="000000">
                    <a:alpha val="50000"/>
                  </a:srgbClr>
                </a:outerShdw>
              </a:effectLst>
            </a:endParaRPr>
          </a:p>
          <a:p>
            <a:pPr lvl="0">
              <a:defRPr sz="1800">
                <a:solidFill>
                  <a:srgbClr val="000000"/>
                </a:solidFill>
                <a:effectLst/>
              </a:defRPr>
            </a:pPr>
            <a:r>
              <a:rPr sz="4000">
                <a:solidFill>
                  <a:srgbClr val="FFFFFF"/>
                </a:solidFill>
                <a:effectLst>
                  <a:outerShdw sx="100000" sy="100000" kx="0" ky="0" algn="b" rotWithShape="0" blurRad="25400" dist="12700" dir="5400000">
                    <a:srgbClr val="000000">
                      <a:alpha val="50000"/>
                    </a:srgbClr>
                  </a:outerShdw>
                </a:effectLst>
              </a:rPr>
              <a:t>Depression</a:t>
            </a:r>
            <a:endParaRPr sz="4000">
              <a:solidFill>
                <a:srgbClr val="FFFFFF"/>
              </a:solidFill>
              <a:effectLst>
                <a:outerShdw sx="100000" sy="100000" kx="0" ky="0" algn="b" rotWithShape="0" blurRad="25400" dist="12700" dir="5400000">
                  <a:srgbClr val="000000">
                    <a:alpha val="50000"/>
                  </a:srgbClr>
                </a:outerShdw>
              </a:effectLst>
            </a:endParaRPr>
          </a:p>
          <a:p>
            <a:pPr lvl="0">
              <a:defRPr sz="1800">
                <a:solidFill>
                  <a:srgbClr val="000000"/>
                </a:solidFill>
                <a:effectLst/>
              </a:defRPr>
            </a:pPr>
            <a:r>
              <a:rPr sz="4000">
                <a:solidFill>
                  <a:srgbClr val="FFFFFF"/>
                </a:solidFill>
                <a:effectLst>
                  <a:outerShdw sx="100000" sy="100000" kx="0" ky="0" algn="b" rotWithShape="0" blurRad="25400" dist="12700" dir="5400000">
                    <a:srgbClr val="000000">
                      <a:alpha val="50000"/>
                    </a:srgbClr>
                  </a:outerShdw>
                </a:effectLst>
              </a:rPr>
              <a:t>Delirium</a:t>
            </a:r>
            <a:endParaRPr sz="4000">
              <a:solidFill>
                <a:srgbClr val="FFFFFF"/>
              </a:solidFill>
              <a:effectLst>
                <a:outerShdw sx="100000" sy="100000" kx="0" ky="0" algn="b" rotWithShape="0" blurRad="25400" dist="12700" dir="5400000">
                  <a:srgbClr val="000000">
                    <a:alpha val="50000"/>
                  </a:srgbClr>
                </a:outerShdw>
              </a:effectLst>
            </a:endParaRPr>
          </a:p>
          <a:p>
            <a:pPr lvl="0">
              <a:defRPr sz="1800">
                <a:solidFill>
                  <a:srgbClr val="000000"/>
                </a:solidFill>
                <a:effectLst/>
              </a:defRPr>
            </a:pPr>
            <a:r>
              <a:rPr sz="4000">
                <a:solidFill>
                  <a:srgbClr val="FFFFFF"/>
                </a:solidFill>
                <a:effectLst>
                  <a:outerShdw sx="100000" sy="100000" kx="0" ky="0" algn="b" rotWithShape="0" blurRad="25400" dist="12700" dir="5400000">
                    <a:srgbClr val="000000">
                      <a:alpha val="50000"/>
                    </a:srgbClr>
                  </a:outerShdw>
                </a:effectLst>
              </a:rPr>
              <a:t>Drugs</a:t>
            </a:r>
            <a:endParaRPr sz="4000">
              <a:solidFill>
                <a:srgbClr val="FFFFFF"/>
              </a:solidFill>
              <a:effectLst>
                <a:outerShdw sx="100000" sy="100000" kx="0" ky="0" algn="b" rotWithShape="0" blurRad="25400" dist="12700" dir="5400000">
                  <a:srgbClr val="000000">
                    <a:alpha val="50000"/>
                  </a:srgbClr>
                </a:outerShdw>
              </a:effectLst>
            </a:endParaRPr>
          </a:p>
          <a:p>
            <a:pPr lvl="0">
              <a:defRPr sz="1800">
                <a:solidFill>
                  <a:srgbClr val="000000"/>
                </a:solidFill>
                <a:effectLst/>
              </a:defRPr>
            </a:pPr>
            <a:r>
              <a:rPr sz="4000">
                <a:solidFill>
                  <a:srgbClr val="FFFFFF"/>
                </a:solidFill>
                <a:effectLst>
                  <a:outerShdw sx="100000" sy="100000" kx="0" ky="0" algn="b" rotWithShape="0" blurRad="25400" dist="12700" dir="5400000">
                    <a:srgbClr val="000000">
                      <a:alpha val="50000"/>
                    </a:srgbClr>
                  </a:outerShdw>
                </a:effectLst>
              </a:rPr>
              <a:t>Dementia</a:t>
            </a:r>
            <a:endParaRPr sz="4000">
              <a:solidFill>
                <a:srgbClr val="FFFFFF"/>
              </a:solidFill>
              <a:effectLst>
                <a:outerShdw sx="100000" sy="100000" kx="0" ky="0" algn="b" rotWithShape="0" blurRad="25400" dist="12700" dir="5400000">
                  <a:srgbClr val="000000">
                    <a:alpha val="50000"/>
                  </a:srgbClr>
                </a:outerShdw>
              </a:effectLst>
            </a:endParaRPr>
          </a:p>
          <a:p>
            <a:pPr lvl="0">
              <a:defRPr sz="1800">
                <a:solidFill>
                  <a:srgbClr val="000000"/>
                </a:solidFill>
                <a:effectLst/>
              </a:defRPr>
            </a:pPr>
            <a:r>
              <a:rPr sz="4000">
                <a:solidFill>
                  <a:srgbClr val="FFFFFF"/>
                </a:solidFill>
                <a:effectLst>
                  <a:outerShdw sx="100000" sy="100000" kx="0" ky="0" algn="b" rotWithShape="0" blurRad="25400" dist="12700" dir="5400000">
                    <a:srgbClr val="000000">
                      <a:alpha val="50000"/>
                    </a:srgbClr>
                  </a:outerShdw>
                </a:effectLst>
              </a:rPr>
              <a:t>Decisional capacity</a:t>
            </a:r>
            <a:endParaRPr sz="4000">
              <a:solidFill>
                <a:srgbClr val="FFFFFF"/>
              </a:solidFill>
              <a:effectLst>
                <a:outerShdw sx="100000" sy="100000" kx="0" ky="0" algn="b" rotWithShape="0" blurRad="25400" dist="12700" dir="5400000">
                  <a:srgbClr val="000000">
                    <a:alpha val="50000"/>
                  </a:srgbClr>
                </a:outerShdw>
              </a:effectLst>
            </a:endParaRPr>
          </a:p>
          <a:p>
            <a:pPr lvl="0">
              <a:defRPr sz="1800">
                <a:solidFill>
                  <a:srgbClr val="000000"/>
                </a:solidFill>
                <a:effectLst/>
              </a:defRPr>
            </a:pPr>
            <a:r>
              <a:rPr sz="4000">
                <a:solidFill>
                  <a:srgbClr val="FFFFFF"/>
                </a:solidFill>
                <a:effectLst>
                  <a:outerShdw sx="100000" sy="100000" kx="0" ky="0" algn="b" rotWithShape="0" blurRad="25400" dist="12700" dir="5400000">
                    <a:srgbClr val="000000">
                      <a:alpha val="50000"/>
                    </a:srgbClr>
                  </a:outerShdw>
                </a:effectLst>
              </a:rPr>
              <a:t>Disposition</a:t>
            </a:r>
            <a:endParaRPr sz="4000">
              <a:solidFill>
                <a:srgbClr val="FFFFFF"/>
              </a:solidFill>
              <a:effectLst>
                <a:outerShdw sx="100000" sy="100000" kx="0" ky="0" algn="b" rotWithShape="0" blurRad="25400" dist="12700" dir="5400000">
                  <a:srgbClr val="000000">
                    <a:alpha val="50000"/>
                  </a:srgbClr>
                </a:outerShdw>
              </a:effectLst>
            </a:endParaRPr>
          </a:p>
          <a:p>
            <a:pPr lvl="0">
              <a:defRPr sz="1800">
                <a:solidFill>
                  <a:srgbClr val="000000"/>
                </a:solidFill>
                <a:effectLst/>
              </a:defRPr>
            </a:pPr>
            <a:r>
              <a:rPr sz="4000">
                <a:solidFill>
                  <a:srgbClr val="FFFFFF"/>
                </a:solidFill>
                <a:effectLst>
                  <a:outerShdw sx="100000" sy="100000" kx="0" ky="0" algn="b" rotWithShape="0" blurRad="25400" dist="12700" dir="5400000">
                    <a:srgbClr val="000000">
                      <a:alpha val="50000"/>
                    </a:srgbClr>
                  </a:outerShdw>
                </a:effectLst>
              </a:rPr>
              <a:t>Death</a:t>
            </a:r>
          </a:p>
        </p:txBody>
      </p:sp>
    </p:spTree>
  </p:cSld>
  <p:clrMapOvr>
    <a:masterClrMapping/>
  </p:clrMapOvr>
  <p:transitio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7" name="Shape 117"/>
          <p:cNvSpPr/>
          <p:nvPr>
            <p:ph type="title"/>
          </p:nvPr>
        </p:nvSpPr>
        <p:spPr>
          <a:xfrm>
            <a:off x="1414396" y="339427"/>
            <a:ext cx="11192008" cy="8960644"/>
          </a:xfrm>
          <a:prstGeom prst="rect">
            <a:avLst/>
          </a:prstGeom>
          <a:blipFill>
            <a:blip r:embed="rId2"/>
          </a:blipFill>
        </p:spPr>
        <p:txBody>
          <a:bodyPr/>
          <a:lstStyle/>
          <a:p>
            <a:pPr lvl="0" marL="458723" indent="-458723" defTabSz="384047">
              <a:buSzPct val="35000"/>
              <a:buBlip>
                <a:blip r:embed="rId3"/>
              </a:buBlip>
              <a:tabLst/>
              <a:defRPr sz="1800">
                <a:solidFill>
                  <a:srgbClr val="000000"/>
                </a:solidFill>
                <a:effectLst/>
              </a:defRPr>
            </a:pPr>
            <a:r>
              <a:rPr sz="3359">
                <a:solidFill>
                  <a:srgbClr val="FFFFFF"/>
                </a:solidFill>
                <a:effectLst>
                  <a:outerShdw sx="100000" sy="100000" kx="0" ky="0" algn="b" rotWithShape="0" blurRad="21336" dist="10668" dir="5400000">
                    <a:srgbClr val="000000">
                      <a:alpha val="50000"/>
                    </a:srgbClr>
                  </a:outerShdw>
                </a:effectLst>
              </a:rPr>
              <a:t>Depression: patients with h/o depression post-</a:t>
            </a:r>
            <a:endParaRPr sz="3359">
              <a:solidFill>
                <a:srgbClr val="FFFFFF"/>
              </a:solidFill>
              <a:effectLst>
                <a:outerShdw sx="100000" sy="100000" kx="0" ky="0" algn="b" rotWithShape="0" blurRad="21336" dist="10668" dir="5400000">
                  <a:srgbClr val="000000">
                    <a:alpha val="50000"/>
                  </a:srgbClr>
                </a:outerShdw>
              </a:effectLst>
            </a:endParaRPr>
          </a:p>
          <a:p>
            <a:pPr lvl="0" defTabSz="384047">
              <a:tabLst/>
              <a:defRPr sz="1800">
                <a:solidFill>
                  <a:srgbClr val="000000"/>
                </a:solidFill>
                <a:effectLst/>
              </a:defRPr>
            </a:pPr>
            <a:r>
              <a:rPr sz="3359">
                <a:solidFill>
                  <a:srgbClr val="FFFFFF"/>
                </a:solidFill>
                <a:effectLst>
                  <a:outerShdw sx="100000" sy="100000" kx="0" ky="0" algn="b" rotWithShape="0" blurRad="21336" dist="10668" dir="5400000">
                    <a:srgbClr val="000000">
                      <a:alpha val="50000"/>
                    </a:srgbClr>
                  </a:outerShdw>
                </a:effectLst>
              </a:rPr>
              <a:t>  procedure, exacerbation due to illness, non- response to current meds, meds adjustment due to illness or interaction with other medications, new onset</a:t>
            </a:r>
            <a:endParaRPr sz="3359">
              <a:solidFill>
                <a:srgbClr val="FFFFFF"/>
              </a:solidFill>
              <a:effectLst>
                <a:outerShdw sx="100000" sy="100000" kx="0" ky="0" algn="b" rotWithShape="0" blurRad="21336" dist="10668" dir="5400000">
                  <a:srgbClr val="000000">
                    <a:alpha val="50000"/>
                  </a:srgbClr>
                </a:outerShdw>
              </a:effectLst>
            </a:endParaRPr>
          </a:p>
          <a:p>
            <a:pPr lvl="0" defTabSz="384047">
              <a:tabLst/>
              <a:defRPr sz="1800">
                <a:solidFill>
                  <a:srgbClr val="000000"/>
                </a:solidFill>
                <a:effectLst/>
              </a:defRPr>
            </a:pPr>
            <a:r>
              <a:rPr sz="3359">
                <a:solidFill>
                  <a:srgbClr val="FFFFFF"/>
                </a:solidFill>
                <a:effectLst>
                  <a:outerShdw sx="100000" sy="100000" kx="0" ky="0" algn="b" rotWithShape="0" blurRad="21336" dist="10668" dir="5400000">
                    <a:srgbClr val="000000">
                      <a:alpha val="50000"/>
                    </a:srgbClr>
                  </a:outerShdw>
                </a:effectLst>
              </a:rPr>
              <a:t>     depression due to worsening medical chronic illness or recent diagnosis of cancer or terminal illness</a:t>
            </a:r>
            <a:endParaRPr sz="3359">
              <a:solidFill>
                <a:srgbClr val="FFFFFF"/>
              </a:solidFill>
              <a:effectLst>
                <a:outerShdw sx="100000" sy="100000" kx="0" ky="0" algn="b" rotWithShape="0" blurRad="21336" dist="10668" dir="5400000">
                  <a:srgbClr val="000000">
                    <a:alpha val="50000"/>
                  </a:srgbClr>
                </a:outerShdw>
              </a:effectLst>
            </a:endParaRPr>
          </a:p>
          <a:p>
            <a:pPr lvl="0" marL="458723" indent="-458723" defTabSz="384047">
              <a:buSzPct val="35000"/>
              <a:tabLst/>
              <a:defRPr sz="1800">
                <a:solidFill>
                  <a:srgbClr val="000000"/>
                </a:solidFill>
                <a:effectLst/>
              </a:defRPr>
            </a:pPr>
            <a:r>
              <a:rPr sz="3359">
                <a:solidFill>
                  <a:srgbClr val="FFFFFF"/>
                </a:solidFill>
                <a:effectLst>
                  <a:outerShdw sx="100000" sy="100000" kx="0" ky="0" algn="b" rotWithShape="0" blurRad="21336" dist="10668" dir="5400000">
                    <a:srgbClr val="000000">
                      <a:alpha val="50000"/>
                    </a:srgbClr>
                  </a:outerShdw>
                </a:effectLst>
              </a:rPr>
              <a:t>   Delirium: in severely medically ill patients, ICU setting, elderly patients, renal or hepatic failure, drug interactions or exacerbation of chronic medical issues. Most commonly consulted due to sudden AMS or agitation</a:t>
            </a:r>
            <a:endParaRPr sz="3359">
              <a:solidFill>
                <a:srgbClr val="FFFFFF"/>
              </a:solidFill>
              <a:effectLst>
                <a:outerShdw sx="100000" sy="100000" kx="0" ky="0" algn="b" rotWithShape="0" blurRad="21336" dist="10668" dir="5400000">
                  <a:srgbClr val="000000">
                    <a:alpha val="50000"/>
                  </a:srgbClr>
                </a:outerShdw>
              </a:effectLst>
            </a:endParaRPr>
          </a:p>
          <a:p>
            <a:pPr lvl="0" marL="458723" indent="-458723" defTabSz="384047">
              <a:buSzPct val="35000"/>
              <a:tabLst/>
              <a:defRPr sz="1800">
                <a:solidFill>
                  <a:srgbClr val="000000"/>
                </a:solidFill>
                <a:effectLst/>
              </a:defRPr>
            </a:pPr>
            <a:r>
              <a:rPr sz="3359">
                <a:solidFill>
                  <a:srgbClr val="FFFFFF"/>
                </a:solidFill>
                <a:effectLst>
                  <a:outerShdw sx="100000" sy="100000" kx="0" ky="0" algn="b" rotWithShape="0" blurRad="21336" dist="10668" dir="5400000">
                    <a:srgbClr val="000000">
                      <a:alpha val="50000"/>
                    </a:srgbClr>
                  </a:outerShdw>
                </a:effectLst>
              </a:rPr>
              <a:t>        Drugs: most common are alcohol, BDZ or Opioid abuse. Management of acute withdrawal phase as well as recommendations regarding discharge and referral</a:t>
            </a:r>
            <a:endParaRPr sz="3359">
              <a:solidFill>
                <a:srgbClr val="FFFFFF"/>
              </a:solidFill>
              <a:effectLst>
                <a:outerShdw sx="100000" sy="100000" kx="0" ky="0" algn="b" rotWithShape="0" blurRad="21336" dist="10668" dir="5400000">
                  <a:srgbClr val="000000">
                    <a:alpha val="50000"/>
                  </a:srgbClr>
                </a:outerShdw>
              </a:effectLst>
            </a:endParaRPr>
          </a:p>
          <a:p>
            <a:pPr lvl="0" marL="458723" indent="-458723" defTabSz="384047">
              <a:buSzPct val="35000"/>
              <a:tabLst/>
              <a:defRPr sz="1800">
                <a:solidFill>
                  <a:srgbClr val="000000"/>
                </a:solidFill>
                <a:effectLst/>
              </a:defRPr>
            </a:pPr>
            <a:r>
              <a:rPr sz="3359">
                <a:solidFill>
                  <a:srgbClr val="FFFFFF"/>
                </a:solidFill>
                <a:effectLst>
                  <a:outerShdw sx="100000" sy="100000" kx="0" ky="0" algn="b" rotWithShape="0" blurRad="21336" dist="10668" dir="5400000">
                    <a:srgbClr val="000000">
                      <a:alpha val="50000"/>
                    </a:srgbClr>
                  </a:outerShdw>
                </a:effectLst>
              </a:rPr>
              <a:t> Dementia: common indications for consults are management of mood symptoms or agitation. Liaison specialists are also frequently involved in psychosocial interventions for long term care and discharge disposition</a:t>
            </a:r>
          </a:p>
        </p:txBody>
      </p:sp>
    </p:spTree>
  </p:cSld>
  <p:clrMapOvr>
    <a:masterClrMapping/>
  </p:clrMapOvr>
  <p:transitio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title"/>
          </p:nvPr>
        </p:nvSpPr>
        <p:spPr>
          <a:xfrm>
            <a:off x="1224094" y="399057"/>
            <a:ext cx="11257824" cy="8955486"/>
          </a:xfrm>
          <a:prstGeom prst="rect">
            <a:avLst/>
          </a:prstGeom>
          <a:blipFill>
            <a:blip r:embed="rId2"/>
          </a:blipFill>
        </p:spPr>
        <p:txBody>
          <a:bodyPr/>
          <a:lstStyle/>
          <a:p>
            <a:pPr lvl="0" marL="464184" indent="-464184" defTabSz="388620">
              <a:buSzPct val="35000"/>
              <a:buBlip>
                <a:blip r:embed="rId3"/>
              </a:buBlip>
              <a:tabLst/>
              <a:defRPr sz="1800">
                <a:solidFill>
                  <a:srgbClr val="000000"/>
                </a:solidFill>
                <a:effectLst/>
              </a:defRPr>
            </a:pPr>
            <a:r>
              <a:rPr sz="3400">
                <a:solidFill>
                  <a:srgbClr val="FFFFFF"/>
                </a:solidFill>
                <a:effectLst>
                  <a:outerShdw sx="100000" sy="100000" kx="0" ky="0" algn="b" rotWithShape="0" blurRad="21590" dist="10795" dir="5400000">
                    <a:srgbClr val="000000">
                      <a:alpha val="50000"/>
                    </a:srgbClr>
                  </a:outerShdw>
                </a:effectLst>
              </a:rPr>
              <a:t>Decisional capacity: Time and procedure specific. Assessed on 4 elements [4]</a:t>
            </a:r>
            <a:endParaRPr sz="3400">
              <a:solidFill>
                <a:srgbClr val="FFFFFF"/>
              </a:solidFill>
              <a:effectLst>
                <a:outerShdw sx="100000" sy="100000" kx="0" ky="0" algn="b" rotWithShape="0" blurRad="21590" dist="10795" dir="5400000">
                  <a:srgbClr val="000000">
                    <a:alpha val="50000"/>
                  </a:srgbClr>
                </a:outerShdw>
              </a:effectLst>
            </a:endParaRPr>
          </a:p>
          <a:p>
            <a:pPr lvl="0" defTabSz="388620">
              <a:tabLst/>
              <a:defRPr sz="1800">
                <a:solidFill>
                  <a:srgbClr val="000000"/>
                </a:solidFill>
                <a:effectLst/>
              </a:defRPr>
            </a:pPr>
            <a:r>
              <a:rPr sz="3400">
                <a:solidFill>
                  <a:srgbClr val="FFFFFF"/>
                </a:solidFill>
                <a:effectLst>
                  <a:outerShdw sx="100000" sy="100000" kx="0" ky="0" algn="b" rotWithShape="0" blurRad="21590" dist="10795" dir="5400000">
                    <a:srgbClr val="000000">
                      <a:alpha val="50000"/>
                    </a:srgbClr>
                  </a:outerShdw>
                </a:effectLst>
              </a:rPr>
              <a:t>1. ability to communicate a choice</a:t>
            </a:r>
            <a:endParaRPr sz="3400">
              <a:solidFill>
                <a:srgbClr val="FFFFFF"/>
              </a:solidFill>
              <a:effectLst>
                <a:outerShdw sx="100000" sy="100000" kx="0" ky="0" algn="b" rotWithShape="0" blurRad="21590" dist="10795" dir="5400000">
                  <a:srgbClr val="000000">
                    <a:alpha val="50000"/>
                  </a:srgbClr>
                </a:outerShdw>
              </a:effectLst>
            </a:endParaRPr>
          </a:p>
          <a:p>
            <a:pPr lvl="0" defTabSz="388620">
              <a:tabLst/>
              <a:defRPr sz="1800">
                <a:solidFill>
                  <a:srgbClr val="000000"/>
                </a:solidFill>
                <a:effectLst/>
              </a:defRPr>
            </a:pPr>
            <a:r>
              <a:rPr sz="3400">
                <a:solidFill>
                  <a:srgbClr val="FFFFFF"/>
                </a:solidFill>
                <a:effectLst>
                  <a:outerShdw sx="100000" sy="100000" kx="0" ky="0" algn="b" rotWithShape="0" blurRad="21590" dist="10795" dir="5400000">
                    <a:srgbClr val="000000">
                      <a:alpha val="50000"/>
                    </a:srgbClr>
                  </a:outerShdw>
                </a:effectLst>
              </a:rPr>
              <a:t>2. ability to understand relevant information</a:t>
            </a:r>
            <a:endParaRPr sz="3400">
              <a:solidFill>
                <a:srgbClr val="FFFFFF"/>
              </a:solidFill>
              <a:effectLst>
                <a:outerShdw sx="100000" sy="100000" kx="0" ky="0" algn="b" rotWithShape="0" blurRad="21590" dist="10795" dir="5400000">
                  <a:srgbClr val="000000">
                    <a:alpha val="50000"/>
                  </a:srgbClr>
                </a:outerShdw>
              </a:effectLst>
            </a:endParaRPr>
          </a:p>
          <a:p>
            <a:pPr lvl="0" defTabSz="388620">
              <a:tabLst/>
              <a:defRPr sz="1800">
                <a:solidFill>
                  <a:srgbClr val="000000"/>
                </a:solidFill>
                <a:effectLst/>
              </a:defRPr>
            </a:pPr>
            <a:r>
              <a:rPr sz="3400">
                <a:solidFill>
                  <a:srgbClr val="FFFFFF"/>
                </a:solidFill>
                <a:effectLst>
                  <a:outerShdw sx="100000" sy="100000" kx="0" ky="0" algn="b" rotWithShape="0" blurRad="21590" dist="10795" dir="5400000">
                    <a:srgbClr val="000000">
                      <a:alpha val="50000"/>
                    </a:srgbClr>
                  </a:outerShdw>
                </a:effectLst>
              </a:rPr>
              <a:t>3. ability to appreciate the situation and all involved consequences</a:t>
            </a:r>
            <a:endParaRPr sz="3400">
              <a:solidFill>
                <a:srgbClr val="FFFFFF"/>
              </a:solidFill>
              <a:effectLst>
                <a:outerShdw sx="100000" sy="100000" kx="0" ky="0" algn="b" rotWithShape="0" blurRad="21590" dist="10795" dir="5400000">
                  <a:srgbClr val="000000">
                    <a:alpha val="50000"/>
                  </a:srgbClr>
                </a:outerShdw>
              </a:effectLst>
            </a:endParaRPr>
          </a:p>
          <a:p>
            <a:pPr lvl="0" defTabSz="388620">
              <a:tabLst/>
              <a:defRPr sz="1800">
                <a:solidFill>
                  <a:srgbClr val="000000"/>
                </a:solidFill>
                <a:effectLst/>
              </a:defRPr>
            </a:pPr>
            <a:r>
              <a:rPr sz="3400">
                <a:solidFill>
                  <a:srgbClr val="FFFFFF"/>
                </a:solidFill>
                <a:effectLst>
                  <a:outerShdw sx="100000" sy="100000" kx="0" ky="0" algn="b" rotWithShape="0" blurRad="21590" dist="10795" dir="5400000">
                    <a:srgbClr val="000000">
                      <a:alpha val="50000"/>
                    </a:srgbClr>
                  </a:outerShdw>
                </a:effectLst>
              </a:rPr>
              <a:t>4. ability to reason rationally</a:t>
            </a:r>
            <a:endParaRPr sz="3400">
              <a:solidFill>
                <a:srgbClr val="FFFFFF"/>
              </a:solidFill>
              <a:effectLst>
                <a:outerShdw sx="100000" sy="100000" kx="0" ky="0" algn="b" rotWithShape="0" blurRad="21590" dist="10795" dir="5400000">
                  <a:srgbClr val="000000">
                    <a:alpha val="50000"/>
                  </a:srgbClr>
                </a:outerShdw>
              </a:effectLst>
            </a:endParaRPr>
          </a:p>
          <a:p>
            <a:pPr lvl="0" marL="464184" indent="-464184" defTabSz="388620">
              <a:buSzPct val="35000"/>
              <a:tabLst/>
              <a:defRPr sz="1800">
                <a:solidFill>
                  <a:srgbClr val="000000"/>
                </a:solidFill>
                <a:effectLst/>
              </a:defRPr>
            </a:pPr>
            <a:r>
              <a:rPr sz="3400">
                <a:solidFill>
                  <a:srgbClr val="FFFFFF"/>
                </a:solidFill>
                <a:effectLst>
                  <a:outerShdw sx="100000" sy="100000" kx="0" ky="0" algn="b" rotWithShape="0" blurRad="21590" dist="10795" dir="5400000">
                    <a:srgbClr val="000000">
                      <a:alpha val="50000"/>
                    </a:srgbClr>
                  </a:outerShdw>
                </a:effectLst>
              </a:rPr>
              <a:t>Disposition: C-L teams are frequently involved in aspects of care which involve discharge disposition planning. Recommendations are based keeping best interests of patient and best possible long term outcomes in mind. Psychosocial interventions involving patient, family and social workers as well as other agencies may be needed</a:t>
            </a:r>
            <a:endParaRPr sz="3400">
              <a:solidFill>
                <a:srgbClr val="FFFFFF"/>
              </a:solidFill>
              <a:effectLst>
                <a:outerShdw sx="100000" sy="100000" kx="0" ky="0" algn="b" rotWithShape="0" blurRad="21590" dist="10795" dir="5400000">
                  <a:srgbClr val="000000">
                    <a:alpha val="50000"/>
                  </a:srgbClr>
                </a:outerShdw>
              </a:effectLst>
            </a:endParaRPr>
          </a:p>
          <a:p>
            <a:pPr lvl="0" marL="464184" indent="-464184" defTabSz="388620">
              <a:buSzPct val="35000"/>
              <a:tabLst/>
              <a:defRPr sz="1800">
                <a:solidFill>
                  <a:srgbClr val="000000"/>
                </a:solidFill>
                <a:effectLst/>
              </a:defRPr>
            </a:pPr>
            <a:r>
              <a:rPr sz="3400">
                <a:solidFill>
                  <a:srgbClr val="FFFFFF"/>
                </a:solidFill>
                <a:effectLst>
                  <a:outerShdw sx="100000" sy="100000" kx="0" ky="0" algn="b" rotWithShape="0" blurRad="21590" dist="10795" dir="5400000">
                    <a:srgbClr val="000000">
                      <a:alpha val="50000"/>
                    </a:srgbClr>
                  </a:outerShdw>
                </a:effectLst>
              </a:rPr>
              <a:t>Death: End-of-life issues including Palliative care, patient and family counseling, referral for appropriate facilities and agencies as well as medication management for terminally ill patients </a:t>
            </a:r>
          </a:p>
        </p:txBody>
      </p:sp>
    </p:spTree>
  </p:cSld>
  <p:clrMapOvr>
    <a:masterClrMapping/>
  </p:clrMapOvr>
  <p:transitio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23" name="Group 123"/>
          <p:cNvGrpSpPr/>
          <p:nvPr/>
        </p:nvGrpSpPr>
        <p:grpSpPr>
          <a:xfrm>
            <a:off x="7182291" y="1196211"/>
            <a:ext cx="5600679" cy="7386579"/>
            <a:chOff x="-152399" y="-152400"/>
            <a:chExt cx="5600677" cy="7386577"/>
          </a:xfrm>
        </p:grpSpPr>
        <p:pic>
          <p:nvPicPr>
            <p:cNvPr id="122" name="LIJ_Zuckerberg_pavilion_fr_eastern_lawn_jeh.jpg"/>
            <p:cNvPicPr/>
            <p:nvPr/>
          </p:nvPicPr>
          <p:blipFill>
            <a:blip r:embed="rId2">
              <a:extLst/>
            </a:blip>
            <a:srcRect l="25117" t="0" r="25117" b="0"/>
            <a:stretch>
              <a:fillRect/>
            </a:stretch>
          </p:blipFill>
          <p:spPr>
            <a:xfrm>
              <a:off x="0" y="0"/>
              <a:ext cx="5295878" cy="7094478"/>
            </a:xfrm>
            <a:prstGeom prst="rect">
              <a:avLst/>
            </a:prstGeom>
            <a:ln>
              <a:noFill/>
            </a:ln>
            <a:effectLst/>
          </p:spPr>
        </p:pic>
        <p:pic>
          <p:nvPicPr>
            <p:cNvPr id="121" name=""/>
            <p:cNvPicPr/>
            <p:nvPr/>
          </p:nvPicPr>
          <p:blipFill>
            <a:blip r:embed="rId3">
              <a:extLst/>
            </a:blip>
            <a:stretch>
              <a:fillRect/>
            </a:stretch>
          </p:blipFill>
          <p:spPr>
            <a:xfrm>
              <a:off x="-152400" y="-152401"/>
              <a:ext cx="5600678" cy="7386579"/>
            </a:xfrm>
            <a:prstGeom prst="rect">
              <a:avLst/>
            </a:prstGeom>
            <a:effectLst/>
          </p:spPr>
        </p:pic>
      </p:grpSp>
      <p:sp>
        <p:nvSpPr>
          <p:cNvPr id="124" name="Shape 124"/>
          <p:cNvSpPr/>
          <p:nvPr>
            <p:ph type="title"/>
          </p:nvPr>
        </p:nvSpPr>
        <p:spPr>
          <a:xfrm>
            <a:off x="1178399" y="1993900"/>
            <a:ext cx="5771466" cy="3124200"/>
          </a:xfrm>
          <a:prstGeom prst="rect">
            <a:avLst/>
          </a:prstGeom>
          <a:blipFill>
            <a:blip r:embed="rId4"/>
          </a:blipFill>
        </p:spPr>
        <p:txBody>
          <a:bodyPr/>
          <a:lstStyle>
            <a:lvl1pPr>
              <a:tabLst/>
              <a:defRPr sz="5000">
                <a:solidFill>
                  <a:srgbClr val="FFFFFF"/>
                </a:solidFill>
                <a:effectLst>
                  <a:outerShdw sx="100000" sy="100000" kx="0" ky="0" algn="b" rotWithShape="0" blurRad="25400" dist="12700" dir="5400000">
                    <a:srgbClr val="000000">
                      <a:alpha val="50000"/>
                    </a:srgbClr>
                  </a:outerShdw>
                </a:effectLst>
              </a:defRPr>
            </a:lvl1pPr>
          </a:lstStyle>
          <a:p>
            <a:pPr lvl="0">
              <a:defRPr sz="1800">
                <a:solidFill>
                  <a:srgbClr val="000000"/>
                </a:solidFill>
                <a:effectLst/>
              </a:defRPr>
            </a:pPr>
            <a:r>
              <a:rPr sz="5000">
                <a:solidFill>
                  <a:srgbClr val="FFFFFF"/>
                </a:solidFill>
                <a:effectLst>
                  <a:outerShdw sx="100000" sy="100000" kx="0" ky="0" algn="b" rotWithShape="0" blurRad="25400" dist="12700" dir="5400000">
                    <a:srgbClr val="000000">
                      <a:alpha val="50000"/>
                    </a:srgbClr>
                  </a:outerShdw>
                </a:effectLst>
              </a:rPr>
              <a:t>My Fellowship Training Program</a:t>
            </a:r>
            <a:endParaRPr sz="5000">
              <a:solidFill>
                <a:srgbClr val="FFFFFF"/>
              </a:solidFill>
              <a:effectLst>
                <a:outerShdw sx="100000" sy="100000" kx="0" ky="0" algn="b" rotWithShape="0" blurRad="25400" dist="12700" dir="5400000">
                  <a:srgbClr val="000000">
                    <a:alpha val="50000"/>
                  </a:srgbClr>
                </a:outerShdw>
              </a:effectLst>
            </a:endParaRPr>
          </a:p>
        </p:txBody>
      </p:sp>
      <p:sp>
        <p:nvSpPr>
          <p:cNvPr id="125" name="Shape 125"/>
          <p:cNvSpPr/>
          <p:nvPr>
            <p:ph type="body" idx="1"/>
          </p:nvPr>
        </p:nvSpPr>
        <p:spPr>
          <a:xfrm>
            <a:off x="1189566" y="5257800"/>
            <a:ext cx="5749132" cy="2844800"/>
          </a:xfrm>
          <a:prstGeom prst="rect">
            <a:avLst/>
          </a:prstGeom>
          <a:blipFill>
            <a:blip r:embed="rId4"/>
          </a:blipFill>
        </p:spPr>
        <p:txBody>
          <a:bodyPr/>
          <a:lstStyle/>
          <a:p>
            <a:pPr lvl="0">
              <a:defRPr sz="1800">
                <a:solidFill>
                  <a:srgbClr val="000000"/>
                </a:solidFill>
                <a:effectLst/>
              </a:defRPr>
            </a:pPr>
            <a:endParaRPr sz="4000">
              <a:solidFill>
                <a:srgbClr val="FFFFFF"/>
              </a:solidFill>
              <a:effectLst>
                <a:outerShdw sx="100000" sy="100000" kx="0" ky="0" algn="b" rotWithShape="0" blurRad="25400" dist="12700" dir="5400000">
                  <a:srgbClr val="000000">
                    <a:alpha val="50000"/>
                  </a:srgbClr>
                </a:outerShdw>
              </a:effectLst>
            </a:endParaRPr>
          </a:p>
          <a:p>
            <a:pPr lvl="0">
              <a:defRPr sz="1800">
                <a:solidFill>
                  <a:srgbClr val="000000"/>
                </a:solidFill>
                <a:effectLst/>
              </a:defRPr>
            </a:pPr>
            <a:r>
              <a:rPr sz="4000">
                <a:solidFill>
                  <a:srgbClr val="FFFFFF"/>
                </a:solidFill>
                <a:effectLst>
                  <a:outerShdw sx="100000" sy="100000" kx="0" ky="0" algn="b" rotWithShape="0" blurRad="25400" dist="12700" dir="5400000">
                    <a:srgbClr val="000000">
                      <a:alpha val="50000"/>
                    </a:srgbClr>
                  </a:outerShdw>
                </a:effectLst>
              </a:rPr>
              <a:t>Northwell Health System, New York</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 name="Shape 48"/>
          <p:cNvSpPr/>
          <p:nvPr>
            <p:ph type="title"/>
          </p:nvPr>
        </p:nvSpPr>
        <p:spPr>
          <a:xfrm>
            <a:off x="1164267" y="2845784"/>
            <a:ext cx="11692267" cy="3066838"/>
          </a:xfrm>
          <a:prstGeom prst="rect">
            <a:avLst/>
          </a:prstGeom>
          <a:blipFill>
            <a:blip r:embed="rId2"/>
          </a:blipFill>
        </p:spPr>
        <p:txBody>
          <a:bodyPr/>
          <a:lstStyle/>
          <a:p>
            <a:pPr lvl="0" defTabSz="361188">
              <a:tabLst/>
              <a:defRPr sz="1800">
                <a:solidFill>
                  <a:srgbClr val="000000"/>
                </a:solidFill>
                <a:effectLst/>
              </a:defRPr>
            </a:pPr>
            <a:r>
              <a:rPr sz="3160">
                <a:solidFill>
                  <a:srgbClr val="FFFFFF"/>
                </a:solidFill>
                <a:effectLst>
                  <a:outerShdw sx="100000" sy="100000" kx="0" ky="0" algn="b" rotWithShape="0" blurRad="20066" dist="10033" dir="5400000">
                    <a:srgbClr val="000000">
                      <a:alpha val="50000"/>
                    </a:srgbClr>
                  </a:outerShdw>
                </a:effectLst>
              </a:rPr>
              <a:t>ACGME: Accreditation Council of Graduate </a:t>
            </a:r>
            <a:endParaRPr sz="3160">
              <a:solidFill>
                <a:srgbClr val="FFFFFF"/>
              </a:solidFill>
              <a:effectLst>
                <a:outerShdw sx="100000" sy="100000" kx="0" ky="0" algn="b" rotWithShape="0" blurRad="20066" dist="10033" dir="5400000">
                  <a:srgbClr val="000000">
                    <a:alpha val="50000"/>
                  </a:srgbClr>
                </a:outerShdw>
              </a:effectLst>
            </a:endParaRPr>
          </a:p>
          <a:p>
            <a:pPr lvl="0" defTabSz="361188">
              <a:tabLst/>
              <a:defRPr sz="1800">
                <a:solidFill>
                  <a:srgbClr val="000000"/>
                </a:solidFill>
                <a:effectLst/>
              </a:defRPr>
            </a:pPr>
            <a:r>
              <a:rPr sz="3160">
                <a:solidFill>
                  <a:srgbClr val="FFFFFF"/>
                </a:solidFill>
                <a:effectLst>
                  <a:outerShdw sx="100000" sy="100000" kx="0" ky="0" algn="b" rotWithShape="0" blurRad="20066" dist="10033" dir="5400000">
                    <a:srgbClr val="000000">
                      <a:alpha val="50000"/>
                    </a:srgbClr>
                  </a:outerShdw>
                </a:effectLst>
              </a:rPr>
              <a:t> Medical Evaluation </a:t>
            </a:r>
            <a:endParaRPr sz="3160">
              <a:solidFill>
                <a:srgbClr val="FFFFFF"/>
              </a:solidFill>
              <a:effectLst>
                <a:outerShdw sx="100000" sy="100000" kx="0" ky="0" algn="b" rotWithShape="0" blurRad="20066" dist="10033" dir="5400000">
                  <a:srgbClr val="000000">
                    <a:alpha val="50000"/>
                  </a:srgbClr>
                </a:outerShdw>
              </a:effectLst>
            </a:endParaRPr>
          </a:p>
          <a:p>
            <a:pPr lvl="0" defTabSz="361188">
              <a:tabLst/>
              <a:defRPr sz="1800">
                <a:solidFill>
                  <a:srgbClr val="000000"/>
                </a:solidFill>
                <a:effectLst/>
              </a:defRPr>
            </a:pPr>
            <a:r>
              <a:rPr sz="3160">
                <a:solidFill>
                  <a:srgbClr val="FFFFFF"/>
                </a:solidFill>
                <a:effectLst>
                  <a:outerShdw sx="100000" sy="100000" kx="0" ky="0" algn="b" rotWithShape="0" blurRad="20066" dist="10033" dir="5400000">
                    <a:srgbClr val="000000">
                      <a:alpha val="50000"/>
                    </a:srgbClr>
                  </a:outerShdw>
                </a:effectLst>
              </a:rPr>
              <a:t>Non-Profit entity involved in</a:t>
            </a:r>
            <a:endParaRPr sz="3160">
              <a:solidFill>
                <a:srgbClr val="FFFFFF"/>
              </a:solidFill>
              <a:effectLst>
                <a:outerShdw sx="100000" sy="100000" kx="0" ky="0" algn="b" rotWithShape="0" blurRad="20066" dist="10033" dir="5400000">
                  <a:srgbClr val="000000">
                    <a:alpha val="50000"/>
                  </a:srgbClr>
                </a:outerShdw>
              </a:effectLst>
            </a:endParaRPr>
          </a:p>
          <a:p>
            <a:pPr lvl="0" marL="431419" indent="-431419" defTabSz="361188">
              <a:buSzPct val="95000"/>
              <a:tabLst/>
              <a:defRPr sz="1800">
                <a:solidFill>
                  <a:srgbClr val="000000"/>
                </a:solidFill>
                <a:effectLst/>
              </a:defRPr>
            </a:pPr>
            <a:r>
              <a:rPr sz="3160">
                <a:solidFill>
                  <a:srgbClr val="FFFFFF"/>
                </a:solidFill>
                <a:effectLst>
                  <a:outerShdw sx="100000" sy="100000" kx="0" ky="0" algn="b" rotWithShape="0" blurRad="20066" dist="10033" dir="5400000">
                    <a:srgbClr val="000000">
                      <a:alpha val="50000"/>
                    </a:srgbClr>
                  </a:outerShdw>
                </a:effectLst>
              </a:rPr>
              <a:t>recognition of training programs</a:t>
            </a:r>
            <a:endParaRPr sz="3160">
              <a:solidFill>
                <a:srgbClr val="FFFFFF"/>
              </a:solidFill>
              <a:effectLst>
                <a:outerShdw sx="100000" sy="100000" kx="0" ky="0" algn="b" rotWithShape="0" blurRad="20066" dist="10033" dir="5400000">
                  <a:srgbClr val="000000">
                    <a:alpha val="50000"/>
                  </a:srgbClr>
                </a:outerShdw>
              </a:effectLst>
            </a:endParaRPr>
          </a:p>
          <a:p>
            <a:pPr lvl="0" marL="431419" indent="-431419" defTabSz="361188">
              <a:buSzPct val="95000"/>
              <a:tabLst/>
              <a:defRPr sz="1800">
                <a:solidFill>
                  <a:srgbClr val="000000"/>
                </a:solidFill>
                <a:effectLst/>
              </a:defRPr>
            </a:pPr>
            <a:r>
              <a:rPr sz="3160">
                <a:solidFill>
                  <a:srgbClr val="FFFFFF"/>
                </a:solidFill>
                <a:effectLst>
                  <a:outerShdw sx="100000" sy="100000" kx="0" ky="0" algn="b" rotWithShape="0" blurRad="20066" dist="10033" dir="5400000">
                    <a:srgbClr val="000000">
                      <a:alpha val="50000"/>
                    </a:srgbClr>
                  </a:outerShdw>
                </a:effectLst>
              </a:rPr>
              <a:t>setting curriculum standards </a:t>
            </a:r>
            <a:endParaRPr sz="3160">
              <a:solidFill>
                <a:srgbClr val="FFFFFF"/>
              </a:solidFill>
              <a:effectLst>
                <a:outerShdw sx="100000" sy="100000" kx="0" ky="0" algn="b" rotWithShape="0" blurRad="20066" dist="10033" dir="5400000">
                  <a:srgbClr val="000000">
                    <a:alpha val="50000"/>
                  </a:srgbClr>
                </a:outerShdw>
              </a:effectLst>
            </a:endParaRPr>
          </a:p>
          <a:p>
            <a:pPr lvl="0" marL="431419" indent="-431419" defTabSz="361188">
              <a:buSzPct val="95000"/>
              <a:tabLst/>
              <a:defRPr sz="1800">
                <a:solidFill>
                  <a:srgbClr val="000000"/>
                </a:solidFill>
                <a:effectLst/>
              </a:defRPr>
            </a:pPr>
            <a:r>
              <a:rPr sz="3160">
                <a:solidFill>
                  <a:srgbClr val="FFFFFF"/>
                </a:solidFill>
                <a:effectLst>
                  <a:outerShdw sx="100000" sy="100000" kx="0" ky="0" algn="b" rotWithShape="0" blurRad="20066" dist="10033" dir="5400000">
                    <a:srgbClr val="000000">
                      <a:alpha val="50000"/>
                    </a:srgbClr>
                  </a:outerShdw>
                </a:effectLst>
              </a:rPr>
              <a:t>ensuring compliance</a:t>
            </a:r>
          </a:p>
        </p:txBody>
      </p:sp>
      <p:sp>
        <p:nvSpPr>
          <p:cNvPr id="49" name="Shape 49"/>
          <p:cNvSpPr/>
          <p:nvPr>
            <p:ph type="body" idx="1"/>
          </p:nvPr>
        </p:nvSpPr>
        <p:spPr>
          <a:xfrm>
            <a:off x="1202266" y="6327933"/>
            <a:ext cx="11616270" cy="3123611"/>
          </a:xfrm>
          <a:prstGeom prst="rect">
            <a:avLst/>
          </a:prstGeom>
          <a:blipFill>
            <a:blip r:embed="rId2"/>
          </a:blipFill>
        </p:spPr>
        <p:txBody>
          <a:bodyPr/>
          <a:lstStyle/>
          <a:p>
            <a:pPr lvl="0" defTabSz="365760">
              <a:defRPr sz="1800">
                <a:solidFill>
                  <a:srgbClr val="000000"/>
                </a:solidFill>
                <a:effectLst/>
              </a:defRPr>
            </a:pPr>
            <a:endParaRPr sz="3200">
              <a:solidFill>
                <a:srgbClr val="FFFFFF"/>
              </a:solidFill>
              <a:effectLst>
                <a:outerShdw sx="100000" sy="100000" kx="0" ky="0" algn="b" rotWithShape="0" blurRad="20320" dist="10160" dir="5400000">
                  <a:srgbClr val="000000">
                    <a:alpha val="50000"/>
                  </a:srgbClr>
                </a:outerShdw>
              </a:effectLst>
            </a:endParaRPr>
          </a:p>
          <a:p>
            <a:pPr lvl="0" defTabSz="365760">
              <a:defRPr sz="1800">
                <a:solidFill>
                  <a:srgbClr val="000000"/>
                </a:solidFill>
                <a:effectLst/>
              </a:defRPr>
            </a:pPr>
            <a:r>
              <a:rPr sz="3200">
                <a:solidFill>
                  <a:srgbClr val="FFFFFF"/>
                </a:solidFill>
                <a:effectLst>
                  <a:outerShdw sx="100000" sy="100000" kx="0" ky="0" algn="b" rotWithShape="0" blurRad="20320" dist="10160" dir="5400000">
                    <a:srgbClr val="000000">
                      <a:alpha val="50000"/>
                    </a:srgbClr>
                  </a:outerShdw>
                </a:effectLst>
              </a:rPr>
              <a:t>ABPN: American Board of Psychiatry and Neurology</a:t>
            </a:r>
            <a:endParaRPr sz="3200">
              <a:solidFill>
                <a:srgbClr val="FFFFFF"/>
              </a:solidFill>
              <a:effectLst>
                <a:outerShdw sx="100000" sy="100000" kx="0" ky="0" algn="b" rotWithShape="0" blurRad="20320" dist="10160" dir="5400000">
                  <a:srgbClr val="000000">
                    <a:alpha val="50000"/>
                  </a:srgbClr>
                </a:outerShdw>
              </a:effectLst>
            </a:endParaRPr>
          </a:p>
          <a:p>
            <a:pPr lvl="0" defTabSz="365760">
              <a:defRPr sz="1800">
                <a:solidFill>
                  <a:srgbClr val="000000"/>
                </a:solidFill>
                <a:effectLst/>
              </a:defRPr>
            </a:pPr>
            <a:r>
              <a:rPr sz="3200">
                <a:solidFill>
                  <a:srgbClr val="FFFFFF"/>
                </a:solidFill>
                <a:effectLst>
                  <a:outerShdw sx="100000" sy="100000" kx="0" ky="0" algn="b" rotWithShape="0" blurRad="20320" dist="10160" dir="5400000">
                    <a:srgbClr val="000000">
                      <a:alpha val="50000"/>
                    </a:srgbClr>
                  </a:outerShdw>
                </a:effectLst>
              </a:rPr>
              <a:t>Non-Profit organization involved in</a:t>
            </a:r>
            <a:endParaRPr sz="3200">
              <a:solidFill>
                <a:srgbClr val="FFFFFF"/>
              </a:solidFill>
              <a:effectLst>
                <a:outerShdw sx="100000" sy="100000" kx="0" ky="0" algn="b" rotWithShape="0" blurRad="20320" dist="10160" dir="5400000">
                  <a:srgbClr val="000000">
                    <a:alpha val="50000"/>
                  </a:srgbClr>
                </a:outerShdw>
              </a:effectLst>
            </a:endParaRPr>
          </a:p>
          <a:p>
            <a:pPr lvl="0" marL="436880" indent="-436880" defTabSz="365760">
              <a:buSzPct val="95000"/>
              <a:buChar char="•"/>
              <a:defRPr sz="1800">
                <a:solidFill>
                  <a:srgbClr val="000000"/>
                </a:solidFill>
                <a:effectLst/>
              </a:defRPr>
            </a:pPr>
            <a:r>
              <a:rPr sz="3200">
                <a:solidFill>
                  <a:srgbClr val="FFFFFF"/>
                </a:solidFill>
                <a:effectLst>
                  <a:outerShdw sx="100000" sy="100000" kx="0" ky="0" algn="b" rotWithShape="0" blurRad="20320" dist="10160" dir="5400000">
                    <a:srgbClr val="000000">
                      <a:alpha val="50000"/>
                    </a:srgbClr>
                  </a:outerShdw>
                </a:effectLst>
              </a:rPr>
              <a:t>certification in Psychiatry and Neurology</a:t>
            </a:r>
            <a:endParaRPr sz="3200">
              <a:solidFill>
                <a:srgbClr val="FFFFFF"/>
              </a:solidFill>
              <a:effectLst>
                <a:outerShdw sx="100000" sy="100000" kx="0" ky="0" algn="b" rotWithShape="0" blurRad="20320" dist="10160" dir="5400000">
                  <a:srgbClr val="000000">
                    <a:alpha val="50000"/>
                  </a:srgbClr>
                </a:outerShdw>
              </a:effectLst>
            </a:endParaRPr>
          </a:p>
          <a:p>
            <a:pPr lvl="0" marL="436880" indent="-436880" defTabSz="365760">
              <a:buSzPct val="95000"/>
              <a:buChar char="•"/>
              <a:defRPr sz="1800">
                <a:solidFill>
                  <a:srgbClr val="000000"/>
                </a:solidFill>
                <a:effectLst/>
              </a:defRPr>
            </a:pPr>
            <a:r>
              <a:rPr sz="3200">
                <a:solidFill>
                  <a:srgbClr val="FFFFFF"/>
                </a:solidFill>
                <a:effectLst>
                  <a:outerShdw sx="100000" sy="100000" kx="0" ky="0" algn="b" rotWithShape="0" blurRad="20320" dist="10160" dir="5400000">
                    <a:srgbClr val="000000">
                      <a:alpha val="50000"/>
                    </a:srgbClr>
                  </a:outerShdw>
                </a:effectLst>
              </a:rPr>
              <a:t>maintenance of certification</a:t>
            </a:r>
            <a:endParaRPr sz="3200">
              <a:solidFill>
                <a:srgbClr val="FFFFFF"/>
              </a:solidFill>
              <a:effectLst>
                <a:outerShdw sx="100000" sy="100000" kx="0" ky="0" algn="b" rotWithShape="0" blurRad="20320" dist="10160" dir="5400000">
                  <a:srgbClr val="000000">
                    <a:alpha val="50000"/>
                  </a:srgbClr>
                </a:outerShdw>
              </a:effectLst>
            </a:endParaRPr>
          </a:p>
        </p:txBody>
      </p:sp>
      <p:sp>
        <p:nvSpPr>
          <p:cNvPr id="50" name="Shape 50"/>
          <p:cNvSpPr/>
          <p:nvPr/>
        </p:nvSpPr>
        <p:spPr>
          <a:xfrm>
            <a:off x="1202266" y="539126"/>
            <a:ext cx="11616270" cy="2000106"/>
          </a:xfrm>
          <a:prstGeom prst="rect">
            <a:avLst/>
          </a:prstGeom>
          <a:blipFill>
            <a:blip r:embed="rId2"/>
          </a:blipFill>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defTabSz="352043">
              <a:defRPr sz="1800">
                <a:solidFill>
                  <a:srgbClr val="000000"/>
                </a:solidFill>
              </a:defRPr>
            </a:pPr>
            <a:endParaRPr sz="3080">
              <a:solidFill>
                <a:srgbClr val="FFFFFF"/>
              </a:solidFill>
              <a:effectLst>
                <a:outerShdw sx="100000" sy="100000" kx="0" ky="0" algn="b" rotWithShape="0" blurRad="19558" dist="9779" dir="5400000">
                  <a:srgbClr val="000000">
                    <a:alpha val="50000"/>
                  </a:srgbClr>
                </a:outerShdw>
              </a:effectLst>
            </a:endParaRPr>
          </a:p>
          <a:p>
            <a:pPr lvl="0" defTabSz="352043">
              <a:defRPr sz="1800">
                <a:solidFill>
                  <a:srgbClr val="000000"/>
                </a:solidFill>
              </a:defRPr>
            </a:pPr>
            <a:r>
              <a:rPr sz="3080">
                <a:solidFill>
                  <a:srgbClr val="FFFFFF"/>
                </a:solidFill>
                <a:effectLst>
                  <a:outerShdw sx="100000" sy="100000" kx="0" ky="0" algn="b" rotWithShape="0" blurRad="19558" dist="9779" dir="5400000">
                    <a:srgbClr val="000000">
                      <a:alpha val="50000"/>
                    </a:srgbClr>
                  </a:outerShdw>
                </a:effectLst>
              </a:rPr>
              <a:t>Residency training in US funded by Government through Medicare subsidies and other federal funding sources</a:t>
            </a:r>
            <a:endParaRPr sz="3080">
              <a:solidFill>
                <a:srgbClr val="FFFFFF"/>
              </a:solidFill>
              <a:effectLst>
                <a:outerShdw sx="100000" sy="100000" kx="0" ky="0" algn="b" rotWithShape="0" blurRad="19558" dist="9779" dir="5400000">
                  <a:srgbClr val="000000">
                    <a:alpha val="50000"/>
                  </a:srgbClr>
                </a:outerShdw>
              </a:effectLst>
            </a:endParaRPr>
          </a:p>
          <a:p>
            <a:pPr lvl="0" defTabSz="352043">
              <a:defRPr sz="1800">
                <a:solidFill>
                  <a:srgbClr val="000000"/>
                </a:solidFill>
              </a:defRPr>
            </a:pPr>
            <a:r>
              <a:rPr sz="3080">
                <a:solidFill>
                  <a:srgbClr val="FFFFFF"/>
                </a:solidFill>
                <a:effectLst>
                  <a:outerShdw sx="100000" sy="100000" kx="0" ky="0" algn="b" rotWithShape="0" blurRad="19558" dist="9779" dir="5400000">
                    <a:srgbClr val="000000">
                      <a:alpha val="50000"/>
                    </a:srgbClr>
                  </a:outerShdw>
                </a:effectLst>
              </a:rPr>
              <a:t>Annual costs per resident: average of $112,000 </a:t>
            </a:r>
          </a:p>
        </p:txBody>
      </p:sp>
    </p:spTree>
  </p:cSld>
  <p:clrMapOvr>
    <a:masterClrMapping/>
  </p:clrMapOvr>
  <p:transitio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7" name="Shape 127"/>
          <p:cNvSpPr/>
          <p:nvPr>
            <p:ph type="body" idx="1"/>
          </p:nvPr>
        </p:nvSpPr>
        <p:spPr>
          <a:xfrm>
            <a:off x="1252007" y="722113"/>
            <a:ext cx="11516785" cy="8309373"/>
          </a:xfrm>
          <a:prstGeom prst="rect">
            <a:avLst/>
          </a:prstGeom>
          <a:blipFill>
            <a:blip r:embed="rId2"/>
          </a:blipFill>
        </p:spPr>
        <p:txBody>
          <a:bodyPr/>
          <a:lstStyle/>
          <a:p>
            <a:pPr lvl="0" defTabSz="402336">
              <a:defRPr sz="1800">
                <a:solidFill>
                  <a:srgbClr val="000000"/>
                </a:solidFill>
                <a:effectLst/>
              </a:defRPr>
            </a:pPr>
            <a:r>
              <a:rPr sz="3520">
                <a:solidFill>
                  <a:srgbClr val="FFFFFF"/>
                </a:solidFill>
                <a:effectLst>
                  <a:outerShdw sx="100000" sy="100000" kx="0" ky="0" algn="b" rotWithShape="0" blurRad="22352" dist="11176" dir="5400000">
                    <a:srgbClr val="000000">
                      <a:alpha val="50000"/>
                    </a:srgbClr>
                  </a:outerShdw>
                </a:effectLst>
              </a:rPr>
              <a:t>4 fellowship positions per year</a:t>
            </a:r>
            <a:endParaRPr sz="3520">
              <a:solidFill>
                <a:srgbClr val="FFFFFF"/>
              </a:solidFill>
              <a:effectLst>
                <a:outerShdw sx="100000" sy="100000" kx="0" ky="0" algn="b" rotWithShape="0" blurRad="22352" dist="11176" dir="5400000">
                  <a:srgbClr val="000000">
                    <a:alpha val="50000"/>
                  </a:srgbClr>
                </a:outerShdw>
              </a:effectLst>
            </a:endParaRPr>
          </a:p>
          <a:p>
            <a:pPr lvl="0" defTabSz="402336">
              <a:defRPr sz="1800">
                <a:solidFill>
                  <a:srgbClr val="000000"/>
                </a:solidFill>
                <a:effectLst/>
              </a:defRPr>
            </a:pPr>
            <a:endParaRPr sz="3520">
              <a:solidFill>
                <a:srgbClr val="FFFFFF"/>
              </a:solidFill>
              <a:effectLst>
                <a:outerShdw sx="100000" sy="100000" kx="0" ky="0" algn="b" rotWithShape="0" blurRad="22352" dist="11176" dir="5400000">
                  <a:srgbClr val="000000">
                    <a:alpha val="50000"/>
                  </a:srgbClr>
                </a:outerShdw>
              </a:effectLst>
            </a:endParaRPr>
          </a:p>
          <a:p>
            <a:pPr lvl="0" marL="480568" indent="-480568" defTabSz="402336">
              <a:buSzPct val="95000"/>
              <a:buChar char="•"/>
              <a:defRPr sz="1800">
                <a:solidFill>
                  <a:srgbClr val="000000"/>
                </a:solidFill>
                <a:effectLst/>
              </a:defRPr>
            </a:pPr>
            <a:r>
              <a:rPr sz="3520">
                <a:solidFill>
                  <a:srgbClr val="FFFFFF"/>
                </a:solidFill>
                <a:effectLst>
                  <a:outerShdw sx="100000" sy="100000" kx="0" ky="0" algn="b" rotWithShape="0" blurRad="22352" dist="11176" dir="5400000">
                    <a:srgbClr val="000000">
                      <a:alpha val="50000"/>
                    </a:srgbClr>
                  </a:outerShdw>
                </a:effectLst>
              </a:rPr>
              <a:t>Inpatient C-L Consult Service: 2 inpatient sites </a:t>
            </a:r>
            <a:endParaRPr sz="3520">
              <a:solidFill>
                <a:srgbClr val="FFFFFF"/>
              </a:solidFill>
              <a:effectLst>
                <a:outerShdw sx="100000" sy="100000" kx="0" ky="0" algn="b" rotWithShape="0" blurRad="22352" dist="11176" dir="5400000">
                  <a:srgbClr val="000000">
                    <a:alpha val="50000"/>
                  </a:srgbClr>
                </a:outerShdw>
              </a:effectLst>
            </a:endParaRPr>
          </a:p>
          <a:p>
            <a:pPr lvl="0" defTabSz="402336">
              <a:defRPr sz="1800">
                <a:solidFill>
                  <a:srgbClr val="000000"/>
                </a:solidFill>
                <a:effectLst/>
              </a:defRPr>
            </a:pPr>
            <a:r>
              <a:rPr sz="3520">
                <a:solidFill>
                  <a:srgbClr val="FFFFFF"/>
                </a:solidFill>
                <a:effectLst>
                  <a:outerShdw sx="100000" sy="100000" kx="0" ky="0" algn="b" rotWithShape="0" blurRad="22352" dist="11176" dir="5400000">
                    <a:srgbClr val="000000">
                      <a:alpha val="50000"/>
                    </a:srgbClr>
                  </a:outerShdw>
                </a:effectLst>
              </a:rPr>
              <a:t>1.  LIJ Medical Center - 600 bed hospital, including a medical- psych unit specializing in care of demented and delirious patients since 2014</a:t>
            </a:r>
            <a:endParaRPr sz="3520">
              <a:solidFill>
                <a:srgbClr val="FFFFFF"/>
              </a:solidFill>
              <a:effectLst>
                <a:outerShdw sx="100000" sy="100000" kx="0" ky="0" algn="b" rotWithShape="0" blurRad="22352" dist="11176" dir="5400000">
                  <a:srgbClr val="000000">
                    <a:alpha val="50000"/>
                  </a:srgbClr>
                </a:outerShdw>
              </a:effectLst>
            </a:endParaRPr>
          </a:p>
          <a:p>
            <a:pPr lvl="0" defTabSz="402336">
              <a:defRPr sz="1800">
                <a:solidFill>
                  <a:srgbClr val="000000"/>
                </a:solidFill>
                <a:effectLst/>
              </a:defRPr>
            </a:pPr>
            <a:r>
              <a:rPr sz="3520">
                <a:solidFill>
                  <a:srgbClr val="FFFFFF"/>
                </a:solidFill>
                <a:effectLst>
                  <a:outerShdw sx="100000" sy="100000" kx="0" ky="0" algn="b" rotWithShape="0" blurRad="22352" dist="11176" dir="5400000">
                    <a:srgbClr val="000000">
                      <a:alpha val="50000"/>
                    </a:srgbClr>
                  </a:outerShdw>
                </a:effectLst>
              </a:rPr>
              <a:t>Four Full-time Attending psychiatrists, Fellows, Externs, Nurse Practitioner, Residents and Medical Students               </a:t>
            </a:r>
            <a:endParaRPr sz="3520">
              <a:solidFill>
                <a:srgbClr val="FFFFFF"/>
              </a:solidFill>
              <a:effectLst>
                <a:outerShdw sx="100000" sy="100000" kx="0" ky="0" algn="b" rotWithShape="0" blurRad="22352" dist="11176" dir="5400000">
                  <a:srgbClr val="000000">
                    <a:alpha val="50000"/>
                  </a:srgbClr>
                </a:outerShdw>
              </a:effectLst>
            </a:endParaRPr>
          </a:p>
          <a:p>
            <a:pPr lvl="0" defTabSz="402336">
              <a:defRPr sz="1800">
                <a:solidFill>
                  <a:srgbClr val="000000"/>
                </a:solidFill>
                <a:effectLst/>
              </a:defRPr>
            </a:pPr>
            <a:r>
              <a:rPr sz="3520">
                <a:solidFill>
                  <a:srgbClr val="FFFFFF"/>
                </a:solidFill>
                <a:effectLst>
                  <a:outerShdw sx="100000" sy="100000" kx="0" ky="0" algn="b" rotWithShape="0" blurRad="22352" dist="11176" dir="5400000">
                    <a:srgbClr val="000000">
                      <a:alpha val="50000"/>
                    </a:srgbClr>
                  </a:outerShdw>
                </a:effectLst>
              </a:rPr>
              <a:t>2. North Shore University Hospital - 800 bed hospital</a:t>
            </a:r>
            <a:endParaRPr sz="3520">
              <a:solidFill>
                <a:srgbClr val="FFFFFF"/>
              </a:solidFill>
              <a:effectLst>
                <a:outerShdw sx="100000" sy="100000" kx="0" ky="0" algn="b" rotWithShape="0" blurRad="22352" dist="11176" dir="5400000">
                  <a:srgbClr val="000000">
                    <a:alpha val="50000"/>
                  </a:srgbClr>
                </a:outerShdw>
              </a:effectLst>
            </a:endParaRPr>
          </a:p>
          <a:p>
            <a:pPr lvl="0" defTabSz="402336">
              <a:defRPr sz="1800">
                <a:solidFill>
                  <a:srgbClr val="000000"/>
                </a:solidFill>
                <a:effectLst/>
              </a:defRPr>
            </a:pPr>
            <a:r>
              <a:rPr sz="3520">
                <a:solidFill>
                  <a:srgbClr val="FFFFFF"/>
                </a:solidFill>
                <a:effectLst>
                  <a:outerShdw sx="100000" sy="100000" kx="0" ky="0" algn="b" rotWithShape="0" blurRad="22352" dist="11176" dir="5400000">
                    <a:srgbClr val="000000">
                      <a:alpha val="50000"/>
                    </a:srgbClr>
                  </a:outerShdw>
                </a:effectLst>
              </a:rPr>
              <a:t>    delivering advanced care in all specialties</a:t>
            </a:r>
            <a:endParaRPr sz="3520">
              <a:solidFill>
                <a:srgbClr val="FFFFFF"/>
              </a:solidFill>
              <a:effectLst>
                <a:outerShdw sx="100000" sy="100000" kx="0" ky="0" algn="b" rotWithShape="0" blurRad="22352" dist="11176" dir="5400000">
                  <a:srgbClr val="000000">
                    <a:alpha val="50000"/>
                  </a:srgbClr>
                </a:outerShdw>
              </a:effectLst>
            </a:endParaRPr>
          </a:p>
          <a:p>
            <a:pPr lvl="0" defTabSz="402336">
              <a:defRPr sz="1800">
                <a:solidFill>
                  <a:srgbClr val="000000"/>
                </a:solidFill>
                <a:effectLst/>
              </a:defRPr>
            </a:pPr>
            <a:r>
              <a:rPr sz="3520">
                <a:solidFill>
                  <a:srgbClr val="FFFFFF"/>
                </a:solidFill>
                <a:effectLst>
                  <a:outerShdw sx="100000" sy="100000" kx="0" ky="0" algn="b" rotWithShape="0" blurRad="22352" dist="11176" dir="5400000">
                    <a:srgbClr val="000000">
                      <a:alpha val="50000"/>
                    </a:srgbClr>
                  </a:outerShdw>
                </a:effectLst>
              </a:rPr>
              <a:t> Three Full-time and two Part-time Attending psychiatrists, Fellows, Residents and Medical Students</a:t>
            </a:r>
            <a:endParaRPr sz="3520">
              <a:solidFill>
                <a:srgbClr val="FFFFFF"/>
              </a:solidFill>
              <a:effectLst>
                <a:outerShdw sx="100000" sy="100000" kx="0" ky="0" algn="b" rotWithShape="0" blurRad="22352" dist="11176" dir="5400000">
                  <a:srgbClr val="000000">
                    <a:alpha val="50000"/>
                  </a:srgbClr>
                </a:outerShdw>
              </a:effectLst>
            </a:endParaRPr>
          </a:p>
          <a:p>
            <a:pPr lvl="0" defTabSz="402336">
              <a:defRPr sz="1800">
                <a:solidFill>
                  <a:srgbClr val="000000"/>
                </a:solidFill>
                <a:effectLst/>
              </a:defRPr>
            </a:pPr>
            <a:r>
              <a:rPr sz="3520">
                <a:solidFill>
                  <a:srgbClr val="FFFFFF"/>
                </a:solidFill>
                <a:effectLst>
                  <a:outerShdw sx="100000" sy="100000" kx="0" ky="0" algn="b" rotWithShape="0" blurRad="22352" dist="11176" dir="5400000">
                    <a:srgbClr val="000000">
                      <a:alpha val="50000"/>
                    </a:srgbClr>
                  </a:outerShdw>
                </a:effectLst>
              </a:rPr>
              <a:t>              </a:t>
            </a:r>
            <a:endParaRPr sz="3520">
              <a:solidFill>
                <a:srgbClr val="FFFFFF"/>
              </a:solidFill>
              <a:effectLst>
                <a:outerShdw sx="100000" sy="100000" kx="0" ky="0" algn="b" rotWithShape="0" blurRad="22352" dist="11176" dir="5400000">
                  <a:srgbClr val="000000">
                    <a:alpha val="50000"/>
                  </a:srgbClr>
                </a:outerShdw>
              </a:effectLst>
            </a:endParaRPr>
          </a:p>
          <a:p>
            <a:pPr lvl="0" marL="480568" indent="-480568" defTabSz="402336">
              <a:buSzPct val="95000"/>
              <a:buChar char="•"/>
              <a:defRPr sz="1800">
                <a:solidFill>
                  <a:srgbClr val="000000"/>
                </a:solidFill>
                <a:effectLst/>
              </a:defRPr>
            </a:pPr>
            <a:r>
              <a:rPr sz="3520">
                <a:solidFill>
                  <a:srgbClr val="FFFFFF"/>
                </a:solidFill>
                <a:effectLst>
                  <a:outerShdw sx="100000" sy="100000" kx="0" ky="0" algn="b" rotWithShape="0" blurRad="22352" dist="11176" dir="5400000">
                    <a:srgbClr val="000000">
                      <a:alpha val="50000"/>
                    </a:srgbClr>
                  </a:outerShdw>
                </a:effectLst>
              </a:rPr>
              <a:t>Zucker Perinatal Psychiatry Clinic - one full day per week for 6 months</a:t>
            </a:r>
          </a:p>
        </p:txBody>
      </p:sp>
    </p:spTree>
  </p:cSld>
  <p:clrMapOvr>
    <a:masterClrMapping/>
  </p:clrMapOvr>
  <p:transitio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9" name="Shape 129"/>
          <p:cNvSpPr/>
          <p:nvPr>
            <p:ph type="body" idx="1"/>
          </p:nvPr>
        </p:nvSpPr>
        <p:spPr>
          <a:xfrm>
            <a:off x="1239043" y="1030783"/>
            <a:ext cx="11542715" cy="8118212"/>
          </a:xfrm>
          <a:prstGeom prst="rect">
            <a:avLst/>
          </a:prstGeom>
          <a:blipFill>
            <a:blip r:embed="rId2"/>
          </a:blipFill>
        </p:spPr>
        <p:txBody>
          <a:bodyPr/>
          <a:lstStyle/>
          <a:p>
            <a:pPr lvl="0" marL="540638" indent="-540638" defTabSz="452627">
              <a:buSzPct val="95000"/>
              <a:buChar char="•"/>
              <a:defRPr sz="1800">
                <a:solidFill>
                  <a:srgbClr val="000000"/>
                </a:solidFill>
                <a:effectLst/>
              </a:defRPr>
            </a:pPr>
            <a:endParaRPr sz="3959">
              <a:solidFill>
                <a:srgbClr val="FFFFFF"/>
              </a:solidFill>
              <a:effectLst>
                <a:outerShdw sx="100000" sy="100000" kx="0" ky="0" algn="b" rotWithShape="0" blurRad="25146" dist="12573" dir="5400000">
                  <a:srgbClr val="000000">
                    <a:alpha val="50000"/>
                  </a:srgbClr>
                </a:outerShdw>
              </a:effectLst>
            </a:endParaRPr>
          </a:p>
          <a:p>
            <a:pPr lvl="0" marL="540638" indent="-540638" defTabSz="452627">
              <a:buSzPct val="95000"/>
              <a:buChar char="•"/>
              <a:defRPr sz="1800">
                <a:solidFill>
                  <a:srgbClr val="000000"/>
                </a:solidFill>
                <a:effectLst/>
              </a:defRPr>
            </a:pPr>
            <a:r>
              <a:rPr sz="3959">
                <a:solidFill>
                  <a:srgbClr val="FFFFFF"/>
                </a:solidFill>
                <a:effectLst>
                  <a:outerShdw sx="100000" sy="100000" kx="0" ky="0" algn="b" rotWithShape="0" blurRad="25146" dist="12573" dir="5400000">
                    <a:srgbClr val="000000">
                      <a:alpha val="50000"/>
                    </a:srgbClr>
                  </a:outerShdw>
                </a:effectLst>
              </a:rPr>
              <a:t>Palliative Care - one month rotation on inpatient palliative unit as well as palliative consults for general medical inpatients</a:t>
            </a:r>
            <a:endParaRPr sz="3959">
              <a:solidFill>
                <a:srgbClr val="FFFFFF"/>
              </a:solidFill>
              <a:effectLst>
                <a:outerShdw sx="100000" sy="100000" kx="0" ky="0" algn="b" rotWithShape="0" blurRad="25146" dist="12573" dir="5400000">
                  <a:srgbClr val="000000">
                    <a:alpha val="50000"/>
                  </a:srgbClr>
                </a:outerShdw>
              </a:effectLst>
            </a:endParaRPr>
          </a:p>
          <a:p>
            <a:pPr lvl="0" marL="540638" indent="-540638" defTabSz="452627">
              <a:buSzPct val="95000"/>
              <a:buChar char="•"/>
              <a:defRPr sz="1800">
                <a:solidFill>
                  <a:srgbClr val="000000"/>
                </a:solidFill>
                <a:effectLst/>
              </a:defRPr>
            </a:pPr>
            <a:r>
              <a:rPr sz="3959">
                <a:solidFill>
                  <a:srgbClr val="FFFFFF"/>
                </a:solidFill>
                <a:effectLst>
                  <a:outerShdw sx="100000" sy="100000" kx="0" ky="0" algn="b" rotWithShape="0" blurRad="25146" dist="12573" dir="5400000">
                    <a:srgbClr val="000000">
                      <a:alpha val="50000"/>
                    </a:srgbClr>
                  </a:outerShdw>
                </a:effectLst>
              </a:rPr>
              <a:t>Transplant Unit - assessment and psychiatric pre-op clearance for patients and donors scheduled to undergo organ transplant </a:t>
            </a:r>
            <a:endParaRPr sz="3959">
              <a:solidFill>
                <a:srgbClr val="FFFFFF"/>
              </a:solidFill>
              <a:effectLst>
                <a:outerShdw sx="100000" sy="100000" kx="0" ky="0" algn="b" rotWithShape="0" blurRad="25146" dist="12573" dir="5400000">
                  <a:srgbClr val="000000">
                    <a:alpha val="50000"/>
                  </a:srgbClr>
                </a:outerShdw>
              </a:effectLst>
            </a:endParaRPr>
          </a:p>
          <a:p>
            <a:pPr lvl="0" marL="540638" indent="-540638" defTabSz="452627">
              <a:buSzPct val="95000"/>
              <a:buChar char="•"/>
              <a:defRPr sz="1800">
                <a:solidFill>
                  <a:srgbClr val="000000"/>
                </a:solidFill>
                <a:effectLst/>
              </a:defRPr>
            </a:pPr>
            <a:r>
              <a:rPr sz="3959">
                <a:solidFill>
                  <a:srgbClr val="FFFFFF"/>
                </a:solidFill>
                <a:effectLst>
                  <a:outerShdw sx="100000" sy="100000" kx="0" ky="0" algn="b" rotWithShape="0" blurRad="25146" dist="12573" dir="5400000">
                    <a:srgbClr val="000000">
                      <a:alpha val="50000"/>
                    </a:srgbClr>
                  </a:outerShdw>
                </a:effectLst>
              </a:rPr>
              <a:t>Collaborative care experience in a medical community clinic</a:t>
            </a:r>
            <a:endParaRPr sz="3959">
              <a:solidFill>
                <a:srgbClr val="FFFFFF"/>
              </a:solidFill>
              <a:effectLst>
                <a:outerShdw sx="100000" sy="100000" kx="0" ky="0" algn="b" rotWithShape="0" blurRad="25146" dist="12573" dir="5400000">
                  <a:srgbClr val="000000">
                    <a:alpha val="50000"/>
                  </a:srgbClr>
                </a:outerShdw>
              </a:effectLst>
            </a:endParaRPr>
          </a:p>
          <a:p>
            <a:pPr lvl="0" marL="540638" indent="-540638" defTabSz="452627">
              <a:buSzPct val="95000"/>
              <a:buChar char="•"/>
              <a:defRPr sz="1800">
                <a:solidFill>
                  <a:srgbClr val="000000"/>
                </a:solidFill>
                <a:effectLst/>
              </a:defRPr>
            </a:pPr>
            <a:r>
              <a:rPr sz="3959">
                <a:solidFill>
                  <a:srgbClr val="FFFFFF"/>
                </a:solidFill>
                <a:effectLst>
                  <a:outerShdw sx="100000" sy="100000" kx="0" ky="0" algn="b" rotWithShape="0" blurRad="25146" dist="12573" dir="5400000">
                    <a:srgbClr val="000000">
                      <a:alpha val="50000"/>
                    </a:srgbClr>
                  </a:outerShdw>
                </a:effectLst>
              </a:rPr>
              <a:t>Attending counseling groups in substance abuse clinic </a:t>
            </a:r>
            <a:endParaRPr sz="3959">
              <a:solidFill>
                <a:srgbClr val="FFFFFF"/>
              </a:solidFill>
              <a:effectLst>
                <a:outerShdw sx="100000" sy="100000" kx="0" ky="0" algn="b" rotWithShape="0" blurRad="25146" dist="12573" dir="5400000">
                  <a:srgbClr val="000000">
                    <a:alpha val="50000"/>
                  </a:srgbClr>
                </a:outerShdw>
              </a:effectLst>
            </a:endParaRPr>
          </a:p>
          <a:p>
            <a:pPr lvl="0" marL="540638" indent="-540638" defTabSz="452627">
              <a:buSzPct val="95000"/>
              <a:buChar char="•"/>
              <a:defRPr sz="1800">
                <a:solidFill>
                  <a:srgbClr val="000000"/>
                </a:solidFill>
                <a:effectLst/>
              </a:defRPr>
            </a:pPr>
            <a:r>
              <a:rPr sz="3959">
                <a:solidFill>
                  <a:srgbClr val="FFFFFF"/>
                </a:solidFill>
                <a:effectLst>
                  <a:outerShdw sx="100000" sy="100000" kx="0" ky="0" algn="b" rotWithShape="0" blurRad="25146" dist="12573" dir="5400000">
                    <a:srgbClr val="000000">
                      <a:alpha val="50000"/>
                    </a:srgbClr>
                  </a:outerShdw>
                </a:effectLst>
              </a:rPr>
              <a:t>ECT training certification course at Zucker Hillside Hospital - 1 week training elective</a:t>
            </a:r>
          </a:p>
        </p:txBody>
      </p:sp>
    </p:spTree>
  </p:cSld>
  <p:clrMapOvr>
    <a:masterClrMapping/>
  </p:clrMapOvr>
  <p:transitio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1" name="Shape 131"/>
          <p:cNvSpPr/>
          <p:nvPr>
            <p:ph type="title"/>
          </p:nvPr>
        </p:nvSpPr>
        <p:spPr>
          <a:xfrm>
            <a:off x="1188643" y="461433"/>
            <a:ext cx="11574725" cy="1789510"/>
          </a:xfrm>
          <a:prstGeom prst="rect">
            <a:avLst/>
          </a:prstGeom>
          <a:blipFill>
            <a:blip r:embed="rId2"/>
          </a:blipFill>
        </p:spPr>
        <p:txBody>
          <a:bodyPr/>
          <a:lstStyle>
            <a:lvl1pPr>
              <a:tabLst/>
              <a:defRPr sz="5000">
                <a:solidFill>
                  <a:srgbClr val="FFFFFF"/>
                </a:solidFill>
                <a:effectLst>
                  <a:outerShdw sx="100000" sy="100000" kx="0" ky="0" algn="b" rotWithShape="0" blurRad="25400" dist="12700" dir="5400000">
                    <a:srgbClr val="000000">
                      <a:alpha val="50000"/>
                    </a:srgbClr>
                  </a:outerShdw>
                </a:effectLst>
              </a:defRPr>
            </a:lvl1pPr>
          </a:lstStyle>
          <a:p>
            <a:pPr lvl="0">
              <a:defRPr sz="1800">
                <a:solidFill>
                  <a:srgbClr val="000000"/>
                </a:solidFill>
                <a:effectLst/>
              </a:defRPr>
            </a:pPr>
            <a:r>
              <a:rPr sz="5000">
                <a:solidFill>
                  <a:srgbClr val="FFFFFF"/>
                </a:solidFill>
                <a:effectLst>
                  <a:outerShdw sx="100000" sy="100000" kx="0" ky="0" algn="b" rotWithShape="0" blurRad="25400" dist="12700" dir="5400000">
                    <a:srgbClr val="000000">
                      <a:alpha val="50000"/>
                    </a:srgbClr>
                  </a:outerShdw>
                </a:effectLst>
              </a:rPr>
              <a:t>Common Issues for C/L Psychiatry in the General Hospital</a:t>
            </a:r>
          </a:p>
        </p:txBody>
      </p:sp>
      <p:sp>
        <p:nvSpPr>
          <p:cNvPr id="132" name="Shape 132"/>
          <p:cNvSpPr/>
          <p:nvPr>
            <p:ph type="body" idx="1"/>
          </p:nvPr>
        </p:nvSpPr>
        <p:spPr>
          <a:xfrm>
            <a:off x="1223037" y="2612694"/>
            <a:ext cx="11574724" cy="6382412"/>
          </a:xfrm>
          <a:prstGeom prst="rect">
            <a:avLst/>
          </a:prstGeom>
          <a:blipFill>
            <a:blip r:embed="rId2"/>
          </a:blipFill>
        </p:spPr>
        <p:txBody>
          <a:bodyPr/>
          <a:lstStyle/>
          <a:p>
            <a:pPr lvl="0" marL="507873" indent="-507873" defTabSz="425195">
              <a:buSzPct val="95000"/>
              <a:buChar char="•"/>
              <a:defRPr sz="1800">
                <a:solidFill>
                  <a:srgbClr val="000000"/>
                </a:solidFill>
                <a:effectLst/>
              </a:defRPr>
            </a:pPr>
            <a:r>
              <a:rPr sz="3720">
                <a:solidFill>
                  <a:srgbClr val="FFFFFF"/>
                </a:solidFill>
                <a:effectLst>
                  <a:outerShdw sx="100000" sy="100000" kx="0" ky="0" algn="b" rotWithShape="0" blurRad="23622" dist="11811" dir="5400000">
                    <a:srgbClr val="000000">
                      <a:alpha val="50000"/>
                    </a:srgbClr>
                  </a:outerShdw>
                </a:effectLst>
              </a:rPr>
              <a:t>Clarifying the indication and purpose for consult</a:t>
            </a:r>
            <a:endParaRPr sz="3720">
              <a:solidFill>
                <a:srgbClr val="FFFFFF"/>
              </a:solidFill>
              <a:effectLst>
                <a:outerShdw sx="100000" sy="100000" kx="0" ky="0" algn="b" rotWithShape="0" blurRad="23622" dist="11811" dir="5400000">
                  <a:srgbClr val="000000">
                    <a:alpha val="50000"/>
                  </a:srgbClr>
                </a:outerShdw>
              </a:effectLst>
            </a:endParaRPr>
          </a:p>
          <a:p>
            <a:pPr lvl="0" marL="507873" indent="-507873" defTabSz="425195">
              <a:buSzPct val="95000"/>
              <a:buChar char="•"/>
              <a:defRPr sz="1800">
                <a:solidFill>
                  <a:srgbClr val="000000"/>
                </a:solidFill>
                <a:effectLst/>
              </a:defRPr>
            </a:pPr>
            <a:r>
              <a:rPr sz="3720">
                <a:solidFill>
                  <a:srgbClr val="FFFFFF"/>
                </a:solidFill>
                <a:effectLst>
                  <a:outerShdw sx="100000" sy="100000" kx="0" ky="0" algn="b" rotWithShape="0" blurRad="23622" dist="11811" dir="5400000">
                    <a:srgbClr val="000000">
                      <a:alpha val="50000"/>
                    </a:srgbClr>
                  </a:outerShdw>
                </a:effectLst>
              </a:rPr>
              <a:t>    Establishing and maintaining 3-way liaison between psychiatry, primary care team and patient for comprehensive collaborative care</a:t>
            </a:r>
            <a:endParaRPr sz="3720">
              <a:solidFill>
                <a:srgbClr val="FFFFFF"/>
              </a:solidFill>
              <a:effectLst>
                <a:outerShdw sx="100000" sy="100000" kx="0" ky="0" algn="b" rotWithShape="0" blurRad="23622" dist="11811" dir="5400000">
                  <a:srgbClr val="000000">
                    <a:alpha val="50000"/>
                  </a:srgbClr>
                </a:outerShdw>
              </a:effectLst>
            </a:endParaRPr>
          </a:p>
          <a:p>
            <a:pPr lvl="0" marL="507873" indent="-507873" defTabSz="425195">
              <a:buSzPct val="95000"/>
              <a:buChar char="•"/>
              <a:defRPr sz="1800">
                <a:solidFill>
                  <a:srgbClr val="000000"/>
                </a:solidFill>
                <a:effectLst/>
              </a:defRPr>
            </a:pPr>
            <a:r>
              <a:rPr sz="3720">
                <a:solidFill>
                  <a:srgbClr val="FFFFFF"/>
                </a:solidFill>
                <a:effectLst>
                  <a:outerShdw sx="100000" sy="100000" kx="0" ky="0" algn="b" rotWithShape="0" blurRad="23622" dist="11811" dir="5400000">
                    <a:srgbClr val="000000">
                      <a:alpha val="50000"/>
                    </a:srgbClr>
                  </a:outerShdw>
                </a:effectLst>
              </a:rPr>
              <a:t>Conflicts with primary care team regarding   recommendations due to divergent treatment goals</a:t>
            </a:r>
            <a:endParaRPr sz="3720">
              <a:solidFill>
                <a:srgbClr val="FFFFFF"/>
              </a:solidFill>
              <a:effectLst>
                <a:outerShdw sx="100000" sy="100000" kx="0" ky="0" algn="b" rotWithShape="0" blurRad="23622" dist="11811" dir="5400000">
                  <a:srgbClr val="000000">
                    <a:alpha val="50000"/>
                  </a:srgbClr>
                </a:outerShdw>
              </a:effectLst>
            </a:endParaRPr>
          </a:p>
          <a:p>
            <a:pPr lvl="0" marL="507873" indent="-507873" defTabSz="425195">
              <a:buSzPct val="95000"/>
              <a:buChar char="•"/>
              <a:defRPr sz="1800">
                <a:solidFill>
                  <a:srgbClr val="000000"/>
                </a:solidFill>
                <a:effectLst/>
              </a:defRPr>
            </a:pPr>
            <a:r>
              <a:rPr sz="3720">
                <a:solidFill>
                  <a:srgbClr val="FFFFFF"/>
                </a:solidFill>
                <a:effectLst>
                  <a:outerShdw sx="100000" sy="100000" kx="0" ky="0" algn="b" rotWithShape="0" blurRad="23622" dist="11811" dir="5400000">
                    <a:srgbClr val="000000">
                      <a:alpha val="50000"/>
                    </a:srgbClr>
                  </a:outerShdw>
                </a:effectLst>
              </a:rPr>
              <a:t>Different perspectives regarding decisional capacity between primary care team and psychiatry</a:t>
            </a:r>
            <a:endParaRPr sz="3720">
              <a:solidFill>
                <a:srgbClr val="FFFFFF"/>
              </a:solidFill>
              <a:effectLst>
                <a:outerShdw sx="100000" sy="100000" kx="0" ky="0" algn="b" rotWithShape="0" blurRad="23622" dist="11811" dir="5400000">
                  <a:srgbClr val="000000">
                    <a:alpha val="50000"/>
                  </a:srgbClr>
                </a:outerShdw>
              </a:effectLst>
            </a:endParaRPr>
          </a:p>
          <a:p>
            <a:pPr lvl="0" marL="507873" indent="-507873" defTabSz="425195">
              <a:buSzPct val="95000"/>
              <a:buChar char="•"/>
              <a:defRPr sz="1800">
                <a:solidFill>
                  <a:srgbClr val="000000"/>
                </a:solidFill>
                <a:effectLst/>
              </a:defRPr>
            </a:pPr>
            <a:r>
              <a:rPr sz="3720">
                <a:solidFill>
                  <a:srgbClr val="FFFFFF"/>
                </a:solidFill>
                <a:effectLst>
                  <a:outerShdw sx="100000" sy="100000" kx="0" ky="0" algn="b" rotWithShape="0" blurRad="23622" dist="11811" dir="5400000">
                    <a:srgbClr val="000000">
                      <a:alpha val="50000"/>
                    </a:srgbClr>
                  </a:outerShdw>
                </a:effectLst>
              </a:rPr>
              <a:t>Conflicts with patients’ families due to improper communication or differing perspectives regarding acuity of issues and goals of treatment</a:t>
            </a:r>
          </a:p>
        </p:txBody>
      </p:sp>
    </p:spTree>
  </p:cSld>
  <p:clrMapOvr>
    <a:masterClrMapping/>
  </p:clrMapOvr>
  <p:transitio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4" name="Shape 134"/>
          <p:cNvSpPr/>
          <p:nvPr>
            <p:ph type="title"/>
          </p:nvPr>
        </p:nvSpPr>
        <p:spPr>
          <a:xfrm>
            <a:off x="1263848" y="797520"/>
            <a:ext cx="11493104" cy="1303735"/>
          </a:xfrm>
          <a:prstGeom prst="rect">
            <a:avLst/>
          </a:prstGeom>
          <a:blipFill>
            <a:blip r:embed="rId2"/>
          </a:blipFill>
        </p:spPr>
        <p:txBody>
          <a:bodyPr/>
          <a:lstStyle>
            <a:lvl1pPr>
              <a:tabLst/>
              <a:defRPr sz="5000">
                <a:solidFill>
                  <a:srgbClr val="FFFFFF"/>
                </a:solidFill>
                <a:effectLst>
                  <a:outerShdw sx="100000" sy="100000" kx="0" ky="0" algn="b" rotWithShape="0" blurRad="25400" dist="12700" dir="5400000">
                    <a:srgbClr val="000000">
                      <a:alpha val="50000"/>
                    </a:srgbClr>
                  </a:outerShdw>
                </a:effectLst>
              </a:defRPr>
            </a:lvl1pPr>
          </a:lstStyle>
          <a:p>
            <a:pPr lvl="0">
              <a:defRPr sz="1800">
                <a:solidFill>
                  <a:srgbClr val="000000"/>
                </a:solidFill>
                <a:effectLst/>
              </a:defRPr>
            </a:pPr>
            <a:r>
              <a:rPr sz="5000">
                <a:solidFill>
                  <a:srgbClr val="FFFFFF"/>
                </a:solidFill>
                <a:effectLst>
                  <a:outerShdw sx="100000" sy="100000" kx="0" ky="0" algn="b" rotWithShape="0" blurRad="25400" dist="12700" dir="5400000">
                    <a:srgbClr val="000000">
                      <a:alpha val="50000"/>
                    </a:srgbClr>
                  </a:outerShdw>
                </a:effectLst>
              </a:rPr>
              <a:t>Future Perspectives in C-L Psychiatry</a:t>
            </a:r>
          </a:p>
        </p:txBody>
      </p:sp>
      <p:sp>
        <p:nvSpPr>
          <p:cNvPr id="135" name="Shape 135"/>
          <p:cNvSpPr/>
          <p:nvPr>
            <p:ph type="body" idx="1"/>
          </p:nvPr>
        </p:nvSpPr>
        <p:spPr>
          <a:xfrm>
            <a:off x="1304263" y="3025179"/>
            <a:ext cx="11412273" cy="6221612"/>
          </a:xfrm>
          <a:prstGeom prst="rect">
            <a:avLst/>
          </a:prstGeom>
          <a:blipFill>
            <a:blip r:embed="rId2"/>
          </a:blipFill>
        </p:spPr>
        <p:txBody>
          <a:bodyPr/>
          <a:lstStyle/>
          <a:p>
            <a:pPr lvl="0" marL="540638" indent="-540638" defTabSz="452627">
              <a:buSzPct val="95000"/>
              <a:buChar char="•"/>
              <a:defRPr sz="1800">
                <a:solidFill>
                  <a:srgbClr val="000000"/>
                </a:solidFill>
                <a:effectLst/>
              </a:defRPr>
            </a:pPr>
            <a:endParaRPr sz="3959">
              <a:solidFill>
                <a:srgbClr val="FFFFFF"/>
              </a:solidFill>
              <a:effectLst>
                <a:outerShdw sx="100000" sy="100000" kx="0" ky="0" algn="b" rotWithShape="0" blurRad="25146" dist="12573" dir="5400000">
                  <a:srgbClr val="000000">
                    <a:alpha val="50000"/>
                  </a:srgbClr>
                </a:outerShdw>
              </a:effectLst>
            </a:endParaRPr>
          </a:p>
          <a:p>
            <a:pPr lvl="0" marL="540638" indent="-540638" defTabSz="452627">
              <a:buSzPct val="95000"/>
              <a:buChar char="•"/>
              <a:defRPr sz="1800">
                <a:solidFill>
                  <a:srgbClr val="000000"/>
                </a:solidFill>
                <a:effectLst/>
              </a:defRPr>
            </a:pPr>
            <a:r>
              <a:rPr sz="3959">
                <a:solidFill>
                  <a:srgbClr val="FFFFFF"/>
                </a:solidFill>
                <a:effectLst>
                  <a:outerShdw sx="100000" sy="100000" kx="0" ky="0" algn="b" rotWithShape="0" blurRad="25146" dist="12573" dir="5400000">
                    <a:srgbClr val="000000">
                      <a:alpha val="50000"/>
                    </a:srgbClr>
                  </a:outerShdw>
                </a:effectLst>
              </a:rPr>
              <a:t>More well designed studies of epidemiology, course and impact of psychopathtology on medical illness</a:t>
            </a:r>
            <a:endParaRPr sz="3959">
              <a:solidFill>
                <a:srgbClr val="FFFFFF"/>
              </a:solidFill>
              <a:effectLst>
                <a:outerShdw sx="100000" sy="100000" kx="0" ky="0" algn="b" rotWithShape="0" blurRad="25146" dist="12573" dir="5400000">
                  <a:srgbClr val="000000">
                    <a:alpha val="50000"/>
                  </a:srgbClr>
                </a:outerShdw>
              </a:effectLst>
            </a:endParaRPr>
          </a:p>
          <a:p>
            <a:pPr lvl="0" marL="540638" indent="-540638" defTabSz="452627">
              <a:buSzPct val="95000"/>
              <a:buChar char="•"/>
              <a:defRPr sz="1800">
                <a:solidFill>
                  <a:srgbClr val="000000"/>
                </a:solidFill>
                <a:effectLst/>
              </a:defRPr>
            </a:pPr>
            <a:r>
              <a:rPr sz="3959">
                <a:solidFill>
                  <a:srgbClr val="FFFFFF"/>
                </a:solidFill>
                <a:effectLst>
                  <a:outerShdw sx="100000" sy="100000" kx="0" ky="0" algn="b" rotWithShape="0" blurRad="25146" dist="12573" dir="5400000">
                    <a:srgbClr val="000000">
                      <a:alpha val="50000"/>
                    </a:srgbClr>
                  </a:outerShdw>
                </a:effectLst>
              </a:rPr>
              <a:t>Expansion of accredited fellowship programs Closer collaboration with Primary Care</a:t>
            </a:r>
            <a:endParaRPr sz="3959">
              <a:solidFill>
                <a:srgbClr val="FFFFFF"/>
              </a:solidFill>
              <a:effectLst>
                <a:outerShdw sx="100000" sy="100000" kx="0" ky="0" algn="b" rotWithShape="0" blurRad="25146" dist="12573" dir="5400000">
                  <a:srgbClr val="000000">
                    <a:alpha val="50000"/>
                  </a:srgbClr>
                </a:outerShdw>
              </a:effectLst>
            </a:endParaRPr>
          </a:p>
          <a:p>
            <a:pPr lvl="0" marL="540638" indent="-540638" defTabSz="452627">
              <a:buSzPct val="95000"/>
              <a:buChar char="•"/>
              <a:defRPr sz="1800">
                <a:solidFill>
                  <a:srgbClr val="000000"/>
                </a:solidFill>
                <a:effectLst/>
              </a:defRPr>
            </a:pPr>
            <a:r>
              <a:rPr sz="3959">
                <a:solidFill>
                  <a:srgbClr val="FFFFFF"/>
                </a:solidFill>
                <a:effectLst>
                  <a:outerShdw sx="100000" sy="100000" kx="0" ky="0" algn="b" rotWithShape="0" blurRad="25146" dist="12573" dir="5400000">
                    <a:srgbClr val="000000">
                      <a:alpha val="50000"/>
                    </a:srgbClr>
                  </a:outerShdw>
                </a:effectLst>
              </a:rPr>
              <a:t>Collaborative care with other providers outside of acute settings (Wellness Clinics)</a:t>
            </a:r>
            <a:endParaRPr sz="3959">
              <a:solidFill>
                <a:srgbClr val="FFFFFF"/>
              </a:solidFill>
              <a:effectLst>
                <a:outerShdw sx="100000" sy="100000" kx="0" ky="0" algn="b" rotWithShape="0" blurRad="25146" dist="12573" dir="5400000">
                  <a:srgbClr val="000000">
                    <a:alpha val="50000"/>
                  </a:srgbClr>
                </a:outerShdw>
              </a:effectLst>
            </a:endParaRPr>
          </a:p>
          <a:p>
            <a:pPr lvl="0" marL="540638" indent="-540638" defTabSz="452627">
              <a:buSzPct val="95000"/>
              <a:buChar char="•"/>
              <a:defRPr sz="1800">
                <a:solidFill>
                  <a:srgbClr val="000000"/>
                </a:solidFill>
                <a:effectLst/>
              </a:defRPr>
            </a:pPr>
            <a:r>
              <a:rPr sz="3959">
                <a:solidFill>
                  <a:srgbClr val="FFFFFF"/>
                </a:solidFill>
                <a:effectLst>
                  <a:outerShdw sx="100000" sy="100000" kx="0" ky="0" algn="b" rotWithShape="0" blurRad="25146" dist="12573" dir="5400000">
                    <a:srgbClr val="000000">
                      <a:alpha val="50000"/>
                    </a:srgbClr>
                  </a:outerShdw>
                </a:effectLst>
              </a:rPr>
              <a:t>Integrated care model can provide early detection and management (RAID)</a:t>
            </a:r>
          </a:p>
        </p:txBody>
      </p:sp>
    </p:spTree>
  </p:cSld>
  <p:clrMapOvr>
    <a:masterClrMapping/>
  </p:clrMapOvr>
  <p:transition spd="med" advClick="1"/>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7" name="Shape 137"/>
          <p:cNvSpPr/>
          <p:nvPr>
            <p:ph type="title"/>
          </p:nvPr>
        </p:nvSpPr>
        <p:spPr>
          <a:xfrm>
            <a:off x="1139032" y="321071"/>
            <a:ext cx="11705693" cy="948532"/>
          </a:xfrm>
          <a:prstGeom prst="rect">
            <a:avLst/>
          </a:prstGeom>
          <a:blipFill>
            <a:blip r:embed="rId2"/>
          </a:blipFill>
        </p:spPr>
        <p:txBody>
          <a:bodyPr/>
          <a:lstStyle>
            <a:lvl1pPr>
              <a:tabLst/>
              <a:defRPr sz="5000">
                <a:solidFill>
                  <a:srgbClr val="FFFFFF"/>
                </a:solidFill>
                <a:effectLst>
                  <a:outerShdw sx="100000" sy="100000" kx="0" ky="0" algn="b" rotWithShape="0" blurRad="25400" dist="12700" dir="5400000">
                    <a:srgbClr val="000000">
                      <a:alpha val="50000"/>
                    </a:srgbClr>
                  </a:outerShdw>
                </a:effectLst>
              </a:defRPr>
            </a:lvl1pPr>
          </a:lstStyle>
          <a:p>
            <a:pPr lvl="0">
              <a:defRPr sz="1800">
                <a:solidFill>
                  <a:srgbClr val="000000"/>
                </a:solidFill>
                <a:effectLst/>
              </a:defRPr>
            </a:pPr>
            <a:r>
              <a:rPr sz="5000">
                <a:solidFill>
                  <a:srgbClr val="FFFFFF"/>
                </a:solidFill>
                <a:effectLst>
                  <a:outerShdw sx="100000" sy="100000" kx="0" ky="0" algn="b" rotWithShape="0" blurRad="25400" dist="12700" dir="5400000">
                    <a:srgbClr val="000000">
                      <a:alpha val="50000"/>
                    </a:srgbClr>
                  </a:outerShdw>
                </a:effectLst>
              </a:rPr>
              <a:t>References</a:t>
            </a:r>
          </a:p>
        </p:txBody>
      </p:sp>
      <p:sp>
        <p:nvSpPr>
          <p:cNvPr id="138" name="Shape 138"/>
          <p:cNvSpPr/>
          <p:nvPr>
            <p:ph type="body" idx="1"/>
          </p:nvPr>
        </p:nvSpPr>
        <p:spPr>
          <a:xfrm>
            <a:off x="1131623" y="1630758"/>
            <a:ext cx="11720511" cy="7726563"/>
          </a:xfrm>
          <a:prstGeom prst="rect">
            <a:avLst/>
          </a:prstGeom>
          <a:blipFill>
            <a:blip r:embed="rId2"/>
          </a:blipFill>
        </p:spPr>
        <p:txBody>
          <a:bodyPr/>
          <a:lstStyle/>
          <a:p>
            <a:pPr lvl="0" marL="164592" indent="-164592" defTabSz="329184">
              <a:buSzPct val="100000"/>
              <a:buAutoNum type="arabicPeriod" startAt="1"/>
              <a:defRPr sz="1800">
                <a:solidFill>
                  <a:srgbClr val="000000"/>
                </a:solidFill>
                <a:effectLst/>
              </a:defRPr>
            </a:pPr>
            <a:r>
              <a:rPr sz="2880">
                <a:solidFill>
                  <a:srgbClr val="FFFFFF"/>
                </a:solidFill>
                <a:effectLst>
                  <a:outerShdw sx="100000" sy="100000" kx="0" ky="0" algn="b" rotWithShape="0" blurRad="18288" dist="9144" dir="5400000">
                    <a:srgbClr val="000000">
                      <a:alpha val="50000"/>
                    </a:srgbClr>
                  </a:outerShdw>
                </a:effectLst>
              </a:rPr>
              <a:t>Desan PH, Zimbrean PC, Weinstein AJ, Bozzo JE, Sledge WH. Proactive psychiatric consultation services</a:t>
            </a:r>
            <a:endParaRPr sz="2880">
              <a:solidFill>
                <a:srgbClr val="FFFFFF"/>
              </a:solidFill>
              <a:effectLst>
                <a:outerShdw sx="100000" sy="100000" kx="0" ky="0" algn="b" rotWithShape="0" blurRad="18288" dist="9144" dir="5400000">
                  <a:srgbClr val="000000">
                    <a:alpha val="50000"/>
                  </a:srgbClr>
                </a:outerShdw>
              </a:effectLst>
            </a:endParaRPr>
          </a:p>
          <a:p>
            <a:pPr lvl="0" defTabSz="329184">
              <a:defRPr sz="1800">
                <a:solidFill>
                  <a:srgbClr val="000000"/>
                </a:solidFill>
                <a:effectLst/>
              </a:defRPr>
            </a:pPr>
            <a:r>
              <a:rPr sz="2880">
                <a:solidFill>
                  <a:srgbClr val="FFFFFF"/>
                </a:solidFill>
                <a:effectLst>
                  <a:outerShdw sx="100000" sy="100000" kx="0" ky="0" algn="b" rotWithShape="0" blurRad="18288" dist="9144" dir="5400000">
                    <a:srgbClr val="000000">
                      <a:alpha val="50000"/>
                    </a:srgbClr>
                  </a:outerShdw>
                </a:effectLst>
              </a:rPr>
              <a:t> reduce length of stay for admissions to an inpatient </a:t>
            </a:r>
            <a:endParaRPr sz="2880">
              <a:solidFill>
                <a:srgbClr val="FFFFFF"/>
              </a:solidFill>
              <a:effectLst>
                <a:outerShdw sx="100000" sy="100000" kx="0" ky="0" algn="b" rotWithShape="0" blurRad="18288" dist="9144" dir="5400000">
                  <a:srgbClr val="000000">
                    <a:alpha val="50000"/>
                  </a:srgbClr>
                </a:outerShdw>
              </a:effectLst>
            </a:endParaRPr>
          </a:p>
          <a:p>
            <a:pPr lvl="0" defTabSz="329184">
              <a:defRPr sz="1800">
                <a:solidFill>
                  <a:srgbClr val="000000"/>
                </a:solidFill>
                <a:effectLst/>
              </a:defRPr>
            </a:pPr>
            <a:r>
              <a:rPr sz="2880">
                <a:solidFill>
                  <a:srgbClr val="FFFFFF"/>
                </a:solidFill>
                <a:effectLst>
                  <a:outerShdw sx="100000" sy="100000" kx="0" ky="0" algn="b" rotWithShape="0" blurRad="18288" dist="9144" dir="5400000">
                    <a:srgbClr val="000000">
                      <a:alpha val="50000"/>
                    </a:srgbClr>
                  </a:outerShdw>
                </a:effectLst>
              </a:rPr>
              <a:t>  medical team. Psychosomatics. 2011;52(6):513–20.</a:t>
            </a:r>
            <a:endParaRPr sz="2880">
              <a:solidFill>
                <a:srgbClr val="FFFFFF"/>
              </a:solidFill>
              <a:effectLst>
                <a:outerShdw sx="100000" sy="100000" kx="0" ky="0" algn="b" rotWithShape="0" blurRad="18288" dist="9144" dir="5400000">
                  <a:srgbClr val="000000">
                    <a:alpha val="50000"/>
                  </a:srgbClr>
                </a:outerShdw>
              </a:effectLst>
            </a:endParaRPr>
          </a:p>
          <a:p>
            <a:pPr lvl="0" defTabSz="329184">
              <a:defRPr sz="1800">
                <a:solidFill>
                  <a:srgbClr val="000000"/>
                </a:solidFill>
                <a:effectLst/>
              </a:defRPr>
            </a:pPr>
            <a:endParaRPr sz="2880">
              <a:solidFill>
                <a:srgbClr val="FFFFFF"/>
              </a:solidFill>
              <a:effectLst>
                <a:outerShdw sx="100000" sy="100000" kx="0" ky="0" algn="b" rotWithShape="0" blurRad="18288" dist="9144" dir="5400000">
                  <a:srgbClr val="000000">
                    <a:alpha val="50000"/>
                  </a:srgbClr>
                </a:outerShdw>
              </a:effectLst>
            </a:endParaRPr>
          </a:p>
          <a:p>
            <a:pPr lvl="0" defTabSz="329184">
              <a:defRPr sz="1800">
                <a:solidFill>
                  <a:srgbClr val="000000"/>
                </a:solidFill>
                <a:effectLst/>
              </a:defRPr>
            </a:pPr>
            <a:r>
              <a:rPr sz="2880">
                <a:solidFill>
                  <a:srgbClr val="FFFFFF"/>
                </a:solidFill>
                <a:effectLst>
                  <a:outerShdw sx="100000" sy="100000" kx="0" ky="0" algn="b" rotWithShape="0" blurRad="18288" dist="9144" dir="5400000">
                    <a:srgbClr val="000000">
                      <a:alpha val="50000"/>
                    </a:srgbClr>
                  </a:outerShdw>
                </a:effectLst>
              </a:rPr>
              <a:t>2. Cassem NH, Hackett TP. Psychiatric consultation in a coronary care unit. Ann Intern Med. 1971;75(1):9–14.</a:t>
            </a:r>
            <a:endParaRPr sz="2880">
              <a:solidFill>
                <a:srgbClr val="FFFFFF"/>
              </a:solidFill>
              <a:effectLst>
                <a:outerShdw sx="100000" sy="100000" kx="0" ky="0" algn="b" rotWithShape="0" blurRad="18288" dist="9144" dir="5400000">
                  <a:srgbClr val="000000">
                    <a:alpha val="50000"/>
                  </a:srgbClr>
                </a:outerShdw>
              </a:effectLst>
            </a:endParaRPr>
          </a:p>
          <a:p>
            <a:pPr lvl="0" defTabSz="329184">
              <a:defRPr sz="1800">
                <a:solidFill>
                  <a:srgbClr val="000000"/>
                </a:solidFill>
                <a:effectLst/>
              </a:defRPr>
            </a:pPr>
            <a:endParaRPr sz="2880">
              <a:solidFill>
                <a:srgbClr val="FFFFFF"/>
              </a:solidFill>
              <a:effectLst>
                <a:outerShdw sx="100000" sy="100000" kx="0" ky="0" algn="b" rotWithShape="0" blurRad="18288" dist="9144" dir="5400000">
                  <a:srgbClr val="000000">
                    <a:alpha val="50000"/>
                  </a:srgbClr>
                </a:outerShdw>
              </a:effectLst>
            </a:endParaRPr>
          </a:p>
          <a:p>
            <a:pPr lvl="0" defTabSz="329184">
              <a:defRPr sz="1800">
                <a:solidFill>
                  <a:srgbClr val="000000"/>
                </a:solidFill>
                <a:effectLst/>
              </a:defRPr>
            </a:pPr>
            <a:r>
              <a:rPr sz="2880">
                <a:solidFill>
                  <a:srgbClr val="FFFFFF"/>
                </a:solidFill>
                <a:effectLst>
                  <a:outerShdw sx="100000" sy="100000" kx="0" ky="0" algn="b" rotWithShape="0" blurRad="18288" dist="9144" dir="5400000">
                    <a:srgbClr val="000000">
                      <a:alpha val="50000"/>
                    </a:srgbClr>
                  </a:outerShdw>
                </a:effectLst>
              </a:rPr>
              <a:t>3.Gillies D, Buykx P, Parker AG, Hetrick SE. Consultation liaison in primary care appears to improve mental health practice and outcomes for people with a mental disorder. Cochrane Database of Systematic Reviews 2015, Issue 9. Art. No.: CD007193. DOI: 10.1002/14651858.CD007193.pub2</a:t>
            </a:r>
            <a:endParaRPr sz="2880">
              <a:solidFill>
                <a:srgbClr val="FFFFFF"/>
              </a:solidFill>
              <a:effectLst>
                <a:outerShdw sx="100000" sy="100000" kx="0" ky="0" algn="b" rotWithShape="0" blurRad="18288" dist="9144" dir="5400000">
                  <a:srgbClr val="000000">
                    <a:alpha val="50000"/>
                  </a:srgbClr>
                </a:outerShdw>
              </a:effectLst>
            </a:endParaRPr>
          </a:p>
          <a:p>
            <a:pPr lvl="0" defTabSz="329184">
              <a:defRPr sz="1800">
                <a:solidFill>
                  <a:srgbClr val="000000"/>
                </a:solidFill>
                <a:effectLst/>
              </a:defRPr>
            </a:pPr>
            <a:endParaRPr sz="2880">
              <a:solidFill>
                <a:srgbClr val="FFFFFF"/>
              </a:solidFill>
              <a:effectLst>
                <a:outerShdw sx="100000" sy="100000" kx="0" ky="0" algn="b" rotWithShape="0" blurRad="18288" dist="9144" dir="5400000">
                  <a:srgbClr val="000000">
                    <a:alpha val="50000"/>
                  </a:srgbClr>
                </a:outerShdw>
              </a:effectLst>
            </a:endParaRPr>
          </a:p>
          <a:p>
            <a:pPr lvl="0" defTabSz="329184">
              <a:defRPr sz="1800">
                <a:solidFill>
                  <a:srgbClr val="000000"/>
                </a:solidFill>
                <a:effectLst/>
              </a:defRPr>
            </a:pPr>
            <a:r>
              <a:rPr sz="2880">
                <a:solidFill>
                  <a:srgbClr val="FFFFFF"/>
                </a:solidFill>
                <a:effectLst>
                  <a:outerShdw sx="100000" sy="100000" kx="0" ky="0" algn="b" rotWithShape="0" blurRad="18288" dist="9144" dir="5400000">
                    <a:srgbClr val="000000">
                      <a:alpha val="50000"/>
                    </a:srgbClr>
                  </a:outerShdw>
                </a:effectLst>
              </a:rPr>
              <a:t>4. Appelbaum P. Assessment of Patient’s Competence to Consent to Treatment. N Engl J Med 2007;357:1834-40.</a:t>
            </a:r>
            <a:endParaRPr sz="2880">
              <a:solidFill>
                <a:srgbClr val="FFFFFF"/>
              </a:solidFill>
              <a:effectLst>
                <a:outerShdw sx="100000" sy="100000" kx="0" ky="0" algn="b" rotWithShape="0" blurRad="18288" dist="9144" dir="5400000">
                  <a:srgbClr val="000000">
                    <a:alpha val="50000"/>
                  </a:srgbClr>
                </a:outerShdw>
              </a:effectLst>
            </a:endParaRPr>
          </a:p>
        </p:txBody>
      </p:sp>
    </p:spTree>
  </p:cSld>
  <p:clrMapOvr>
    <a:masterClrMapping/>
  </p:clrMapOvr>
  <p:transition spd="med" advClick="1"/>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0" name="Shape 140"/>
          <p:cNvSpPr/>
          <p:nvPr>
            <p:ph type="title"/>
          </p:nvPr>
        </p:nvSpPr>
        <p:spPr>
          <a:xfrm>
            <a:off x="1195453" y="869487"/>
            <a:ext cx="11629893" cy="1954147"/>
          </a:xfrm>
          <a:prstGeom prst="rect">
            <a:avLst/>
          </a:prstGeom>
          <a:blipFill>
            <a:blip r:embed="rId2"/>
          </a:blipFill>
        </p:spPr>
        <p:txBody>
          <a:bodyPr/>
          <a:lstStyle>
            <a:lvl1pPr>
              <a:tabLst/>
              <a:defRPr sz="5000">
                <a:solidFill>
                  <a:srgbClr val="FFFFFF"/>
                </a:solidFill>
                <a:effectLst>
                  <a:outerShdw sx="100000" sy="100000" kx="0" ky="0" algn="b" rotWithShape="0" blurRad="25400" dist="12700" dir="5400000">
                    <a:srgbClr val="000000">
                      <a:alpha val="50000"/>
                    </a:srgbClr>
                  </a:outerShdw>
                </a:effectLst>
              </a:defRPr>
            </a:lvl1pPr>
          </a:lstStyle>
          <a:p>
            <a:pPr lvl="0">
              <a:defRPr sz="1800">
                <a:solidFill>
                  <a:srgbClr val="000000"/>
                </a:solidFill>
                <a:effectLst/>
              </a:defRPr>
            </a:pPr>
            <a:r>
              <a:rPr sz="5000">
                <a:solidFill>
                  <a:srgbClr val="FFFFFF"/>
                </a:solidFill>
                <a:effectLst>
                  <a:outerShdw sx="100000" sy="100000" kx="0" ky="0" algn="b" rotWithShape="0" blurRad="25400" dist="12700" dir="5400000">
                    <a:srgbClr val="000000">
                      <a:alpha val="50000"/>
                    </a:srgbClr>
                  </a:outerShdw>
                </a:effectLst>
              </a:rPr>
              <a:t>Acknowledgments</a:t>
            </a:r>
            <a:endParaRPr sz="5000">
              <a:solidFill>
                <a:srgbClr val="FFFFFF"/>
              </a:solidFill>
              <a:effectLst>
                <a:outerShdw sx="100000" sy="100000" kx="0" ky="0" algn="b" rotWithShape="0" blurRad="25400" dist="12700" dir="5400000">
                  <a:srgbClr val="000000">
                    <a:alpha val="50000"/>
                  </a:srgbClr>
                </a:outerShdw>
              </a:effectLst>
            </a:endParaRPr>
          </a:p>
        </p:txBody>
      </p:sp>
      <p:sp>
        <p:nvSpPr>
          <p:cNvPr id="141" name="Shape 141"/>
          <p:cNvSpPr/>
          <p:nvPr>
            <p:ph type="body" idx="1"/>
          </p:nvPr>
        </p:nvSpPr>
        <p:spPr>
          <a:xfrm>
            <a:off x="1195453" y="3712038"/>
            <a:ext cx="11629893" cy="4497190"/>
          </a:xfrm>
          <a:prstGeom prst="rect">
            <a:avLst/>
          </a:prstGeom>
          <a:blipFill>
            <a:blip r:embed="rId2"/>
          </a:blipFill>
        </p:spPr>
        <p:txBody>
          <a:bodyPr/>
          <a:lstStyle/>
          <a:p>
            <a:pPr lvl="0">
              <a:defRPr sz="1800">
                <a:solidFill>
                  <a:srgbClr val="000000"/>
                </a:solidFill>
                <a:effectLst/>
              </a:defRPr>
            </a:pPr>
            <a:endParaRPr sz="4000">
              <a:solidFill>
                <a:srgbClr val="FFFFFF"/>
              </a:solidFill>
              <a:effectLst>
                <a:outerShdw sx="100000" sy="100000" kx="0" ky="0" algn="b" rotWithShape="0" blurRad="25400" dist="12700" dir="5400000">
                  <a:srgbClr val="000000">
                    <a:alpha val="50000"/>
                  </a:srgbClr>
                </a:outerShdw>
              </a:effectLst>
            </a:endParaRPr>
          </a:p>
          <a:p>
            <a:pPr lvl="0" marL="436880" indent="-436880">
              <a:buSzPct val="95000"/>
              <a:buChar char="•"/>
              <a:defRPr sz="1800">
                <a:solidFill>
                  <a:srgbClr val="000000"/>
                </a:solidFill>
                <a:effectLst/>
              </a:defRPr>
            </a:pPr>
            <a:r>
              <a:rPr sz="4000">
                <a:solidFill>
                  <a:srgbClr val="FFFFFF"/>
                </a:solidFill>
                <a:effectLst>
                  <a:outerShdw sx="100000" sy="100000" kx="0" ky="0" algn="b" rotWithShape="0" blurRad="25400" dist="12700" dir="5400000">
                    <a:srgbClr val="000000">
                      <a:alpha val="50000"/>
                    </a:srgbClr>
                  </a:outerShdw>
                </a:effectLst>
              </a:rPr>
              <a:t>Dr. M. Diallina</a:t>
            </a:r>
            <a:endParaRPr sz="4000">
              <a:solidFill>
                <a:srgbClr val="FFFFFF"/>
              </a:solidFill>
              <a:effectLst>
                <a:outerShdw sx="100000" sy="100000" kx="0" ky="0" algn="b" rotWithShape="0" blurRad="25400" dist="12700" dir="5400000">
                  <a:srgbClr val="000000">
                    <a:alpha val="50000"/>
                  </a:srgbClr>
                </a:outerShdw>
              </a:effectLst>
            </a:endParaRPr>
          </a:p>
          <a:p>
            <a:pPr lvl="0" marL="436880" indent="-436880">
              <a:buSzPct val="95000"/>
              <a:buChar char="•"/>
              <a:defRPr sz="1800">
                <a:solidFill>
                  <a:srgbClr val="000000"/>
                </a:solidFill>
                <a:effectLst/>
              </a:defRPr>
            </a:pPr>
            <a:endParaRPr sz="4000">
              <a:solidFill>
                <a:srgbClr val="FFFFFF"/>
              </a:solidFill>
              <a:effectLst>
                <a:outerShdw sx="100000" sy="100000" kx="0" ky="0" algn="b" rotWithShape="0" blurRad="25400" dist="12700" dir="5400000">
                  <a:srgbClr val="000000">
                    <a:alpha val="50000"/>
                  </a:srgbClr>
                </a:outerShdw>
              </a:effectLst>
            </a:endParaRPr>
          </a:p>
          <a:p>
            <a:pPr lvl="0" marL="436880" indent="-436880">
              <a:buSzPct val="95000"/>
              <a:buChar char="•"/>
              <a:defRPr sz="1800">
                <a:solidFill>
                  <a:srgbClr val="000000"/>
                </a:solidFill>
                <a:effectLst/>
              </a:defRPr>
            </a:pPr>
            <a:r>
              <a:rPr sz="4000">
                <a:solidFill>
                  <a:srgbClr val="FFFFFF"/>
                </a:solidFill>
                <a:effectLst>
                  <a:outerShdw sx="100000" sy="100000" kx="0" ky="0" algn="b" rotWithShape="0" blurRad="25400" dist="12700" dir="5400000">
                    <a:srgbClr val="000000">
                      <a:alpha val="50000"/>
                    </a:srgbClr>
                  </a:outerShdw>
                </a:effectLst>
              </a:rPr>
              <a:t>Dr. K. Bitas</a:t>
            </a:r>
            <a:endParaRPr sz="4000">
              <a:solidFill>
                <a:srgbClr val="FFFFFF"/>
              </a:solidFill>
              <a:effectLst>
                <a:outerShdw sx="100000" sy="100000" kx="0" ky="0" algn="b" rotWithShape="0" blurRad="25400" dist="12700" dir="5400000">
                  <a:srgbClr val="000000">
                    <a:alpha val="50000"/>
                  </a:srgbClr>
                </a:outerShdw>
              </a:effectLst>
            </a:endParaRPr>
          </a:p>
          <a:p>
            <a:pPr lvl="0">
              <a:defRPr sz="1800">
                <a:solidFill>
                  <a:srgbClr val="000000"/>
                </a:solidFill>
                <a:effectLst/>
              </a:defRPr>
            </a:pPr>
            <a:endParaRPr sz="4000">
              <a:solidFill>
                <a:srgbClr val="FFFFFF"/>
              </a:solidFill>
              <a:effectLst>
                <a:outerShdw sx="100000" sy="100000" kx="0" ky="0" algn="b" rotWithShape="0" blurRad="25400" dist="12700" dir="5400000">
                  <a:srgbClr val="000000">
                    <a:alpha val="50000"/>
                  </a:srgbClr>
                </a:outerShdw>
              </a:effectLst>
            </a:endParaRPr>
          </a:p>
          <a:p>
            <a:pPr lvl="0" marL="436880" indent="-436880">
              <a:buSzPct val="95000"/>
              <a:buChar char="•"/>
              <a:defRPr sz="1800">
                <a:solidFill>
                  <a:srgbClr val="000000"/>
                </a:solidFill>
                <a:effectLst/>
              </a:defRPr>
            </a:pPr>
            <a:r>
              <a:rPr sz="4000">
                <a:solidFill>
                  <a:srgbClr val="FFFFFF"/>
                </a:solidFill>
                <a:effectLst>
                  <a:outerShdw sx="100000" sy="100000" kx="0" ky="0" algn="b" rotWithShape="0" blurRad="25400" dist="12700" dir="5400000">
                    <a:srgbClr val="000000">
                      <a:alpha val="50000"/>
                    </a:srgbClr>
                  </a:outerShdw>
                </a:effectLst>
              </a:rPr>
              <a:t>Dr. S. Kaliora</a:t>
            </a:r>
          </a:p>
        </p:txBody>
      </p:sp>
    </p:spTree>
  </p:cSld>
  <p:clrMapOvr>
    <a:masterClrMapping/>
  </p:clrMapOvr>
  <p:transition spd="med" advClick="1"/>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45" name="Group 145"/>
          <p:cNvGrpSpPr/>
          <p:nvPr/>
        </p:nvGrpSpPr>
        <p:grpSpPr>
          <a:xfrm>
            <a:off x="2589980" y="407125"/>
            <a:ext cx="8840840" cy="6704150"/>
            <a:chOff x="-152399" y="-152400"/>
            <a:chExt cx="8840839" cy="6704148"/>
          </a:xfrm>
        </p:grpSpPr>
        <p:pic>
          <p:nvPicPr>
            <p:cNvPr id="144" name="IMG_0115.jpg"/>
            <p:cNvPicPr/>
            <p:nvPr/>
          </p:nvPicPr>
          <p:blipFill>
            <a:blip r:embed="rId2">
              <a:extLst/>
            </a:blip>
            <a:srcRect l="13639" t="0" r="13639" b="0"/>
            <a:stretch>
              <a:fillRect/>
            </a:stretch>
          </p:blipFill>
          <p:spPr>
            <a:xfrm>
              <a:off x="0" y="0"/>
              <a:ext cx="8536040" cy="6412049"/>
            </a:xfrm>
            <a:prstGeom prst="rect">
              <a:avLst/>
            </a:prstGeom>
            <a:ln>
              <a:noFill/>
            </a:ln>
            <a:effectLst/>
          </p:spPr>
        </p:pic>
        <p:pic>
          <p:nvPicPr>
            <p:cNvPr id="143" name=""/>
            <p:cNvPicPr/>
            <p:nvPr/>
          </p:nvPicPr>
          <p:blipFill>
            <a:blip r:embed="rId3">
              <a:extLst/>
            </a:blip>
            <a:stretch>
              <a:fillRect/>
            </a:stretch>
          </p:blipFill>
          <p:spPr>
            <a:xfrm>
              <a:off x="-152400" y="-152400"/>
              <a:ext cx="8840840" cy="6704149"/>
            </a:xfrm>
            <a:prstGeom prst="rect">
              <a:avLst/>
            </a:prstGeom>
            <a:effectLst/>
          </p:spPr>
        </p:pic>
      </p:grpSp>
      <p:sp>
        <p:nvSpPr>
          <p:cNvPr id="146" name="Shape 146"/>
          <p:cNvSpPr/>
          <p:nvPr>
            <p:ph type="title"/>
          </p:nvPr>
        </p:nvSpPr>
        <p:spPr>
          <a:xfrm>
            <a:off x="1447303" y="7408333"/>
            <a:ext cx="11126194" cy="2019301"/>
          </a:xfrm>
          <a:prstGeom prst="rect">
            <a:avLst/>
          </a:prstGeom>
          <a:blipFill>
            <a:blip r:embed="rId4"/>
          </a:blipFill>
        </p:spPr>
        <p:txBody>
          <a:bodyPr/>
          <a:lstStyle>
            <a:lvl1pPr>
              <a:tabLst/>
              <a:defRPr sz="5000">
                <a:solidFill>
                  <a:srgbClr val="FFFFFF"/>
                </a:solidFill>
                <a:effectLst>
                  <a:outerShdw sx="100000" sy="100000" kx="0" ky="0" algn="b" rotWithShape="0" blurRad="25400" dist="12700" dir="5400000">
                    <a:srgbClr val="000000">
                      <a:alpha val="50000"/>
                    </a:srgbClr>
                  </a:outerShdw>
                </a:effectLst>
              </a:defRPr>
            </a:lvl1pPr>
          </a:lstStyle>
          <a:p>
            <a:pPr lvl="0">
              <a:defRPr sz="1800">
                <a:solidFill>
                  <a:srgbClr val="000000"/>
                </a:solidFill>
                <a:effectLst/>
              </a:defRPr>
            </a:pPr>
            <a:r>
              <a:rPr sz="5000">
                <a:solidFill>
                  <a:srgbClr val="FFFFFF"/>
                </a:solidFill>
                <a:effectLst>
                  <a:outerShdw sx="100000" sy="100000" kx="0" ky="0" algn="b" rotWithShape="0" blurRad="25400" dist="12700" dir="5400000">
                    <a:srgbClr val="000000">
                      <a:alpha val="50000"/>
                    </a:srgbClr>
                  </a:outerShdw>
                </a:effectLst>
              </a:rPr>
              <a:t>Thank You!</a:t>
            </a:r>
          </a:p>
        </p:txBody>
      </p:sp>
    </p:spTree>
  </p:cSld>
  <p:clrMapOvr>
    <a:masterClrMapping/>
  </p:clrMapOvr>
  <p:transition spd="med" advClick="1"/>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50" name="Group 150"/>
          <p:cNvGrpSpPr/>
          <p:nvPr/>
        </p:nvGrpSpPr>
        <p:grpSpPr>
          <a:xfrm>
            <a:off x="1942851" y="882740"/>
            <a:ext cx="10135097" cy="7739742"/>
            <a:chOff x="-203199" y="-215900"/>
            <a:chExt cx="10135096" cy="7739740"/>
          </a:xfrm>
        </p:grpSpPr>
        <p:pic>
          <p:nvPicPr>
            <p:cNvPr id="149" name="IMG_1235.jpg"/>
            <p:cNvPicPr/>
            <p:nvPr/>
          </p:nvPicPr>
          <p:blipFill>
            <a:blip r:embed="rId2">
              <a:extLst/>
            </a:blip>
            <a:srcRect l="0" t="2932" r="0" b="2932"/>
            <a:stretch>
              <a:fillRect/>
            </a:stretch>
          </p:blipFill>
          <p:spPr>
            <a:xfrm>
              <a:off x="0" y="0"/>
              <a:ext cx="9728697" cy="7307941"/>
            </a:xfrm>
            <a:prstGeom prst="rect">
              <a:avLst/>
            </a:prstGeom>
            <a:ln>
              <a:noFill/>
            </a:ln>
            <a:effectLst/>
          </p:spPr>
        </p:pic>
        <p:pic>
          <p:nvPicPr>
            <p:cNvPr id="148" name=""/>
            <p:cNvPicPr/>
            <p:nvPr/>
          </p:nvPicPr>
          <p:blipFill>
            <a:blip r:embed="rId3">
              <a:extLst/>
            </a:blip>
            <a:stretch>
              <a:fillRect/>
            </a:stretch>
          </p:blipFill>
          <p:spPr>
            <a:xfrm>
              <a:off x="-203200" y="-215900"/>
              <a:ext cx="10135097" cy="7739741"/>
            </a:xfrm>
            <a:prstGeom prst="rect">
              <a:avLst/>
            </a:prstGeom>
            <a:effectLst/>
          </p:spPr>
        </p:pic>
      </p:gr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 name="Shape 52"/>
          <p:cNvSpPr/>
          <p:nvPr/>
        </p:nvSpPr>
        <p:spPr>
          <a:xfrm>
            <a:off x="1142603" y="2019300"/>
            <a:ext cx="11629298" cy="2046288"/>
          </a:xfrm>
          <a:prstGeom prst="rect">
            <a:avLst/>
          </a:prstGeom>
          <a:blipFill>
            <a:blip r:embed="rId2"/>
          </a:blipFill>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p>
            <a:pPr lvl="0">
              <a:defRPr sz="1800">
                <a:solidFill>
                  <a:srgbClr val="000000"/>
                </a:solidFill>
              </a:defRPr>
            </a:pPr>
            <a:r>
              <a:rPr sz="5000">
                <a:solidFill>
                  <a:srgbClr val="FFFFFF"/>
                </a:solidFill>
                <a:effectLst>
                  <a:outerShdw sx="100000" sy="100000" kx="0" ky="0" algn="b" rotWithShape="0" blurRad="25400" dist="12700" dir="5400000">
                    <a:srgbClr val="000000">
                      <a:alpha val="50000"/>
                    </a:srgbClr>
                  </a:outerShdw>
                </a:effectLst>
              </a:rPr>
              <a:t>Psychiatry Residency Training </a:t>
            </a:r>
            <a:endParaRPr sz="5000">
              <a:solidFill>
                <a:srgbClr val="FFFFFF"/>
              </a:solidFill>
              <a:effectLst>
                <a:outerShdw sx="100000" sy="100000" kx="0" ky="0" algn="b" rotWithShape="0" blurRad="25400" dist="12700" dir="5400000">
                  <a:srgbClr val="000000">
                    <a:alpha val="50000"/>
                  </a:srgbClr>
                </a:outerShdw>
              </a:effectLst>
            </a:endParaRPr>
          </a:p>
          <a:p>
            <a:pPr lvl="0">
              <a:defRPr sz="1800">
                <a:solidFill>
                  <a:srgbClr val="000000"/>
                </a:solidFill>
              </a:defRPr>
            </a:pPr>
            <a:r>
              <a:rPr sz="5000">
                <a:solidFill>
                  <a:srgbClr val="FFFFFF"/>
                </a:solidFill>
                <a:effectLst>
                  <a:outerShdw sx="100000" sy="100000" kx="0" ky="0" algn="b" rotWithShape="0" blurRad="25400" dist="12700" dir="5400000">
                    <a:srgbClr val="000000">
                      <a:alpha val="50000"/>
                    </a:srgbClr>
                  </a:outerShdw>
                </a:effectLst>
              </a:rPr>
              <a:t>in USA</a:t>
            </a:r>
          </a:p>
        </p:txBody>
      </p:sp>
      <p:sp>
        <p:nvSpPr>
          <p:cNvPr id="53" name="Shape 53"/>
          <p:cNvSpPr/>
          <p:nvPr/>
        </p:nvSpPr>
        <p:spPr>
          <a:xfrm>
            <a:off x="1226310" y="5246290"/>
            <a:ext cx="11568180" cy="1852283"/>
          </a:xfrm>
          <a:prstGeom prst="rect">
            <a:avLst/>
          </a:prstGeom>
          <a:blipFill>
            <a:blip r:embed="rId2"/>
          </a:blipFill>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solidFill>
                  <a:srgbClr val="000000"/>
                </a:solidFill>
              </a:defRPr>
            </a:pPr>
            <a:endParaRPr sz="4000">
              <a:solidFill>
                <a:srgbClr val="FFFFFF"/>
              </a:solidFill>
              <a:effectLst>
                <a:outerShdw sx="100000" sy="100000" kx="0" ky="0" algn="b" rotWithShape="0" blurRad="25400" dist="12700" dir="5400000">
                  <a:srgbClr val="000000">
                    <a:alpha val="50000"/>
                  </a:srgbClr>
                </a:outerShdw>
              </a:effectLst>
            </a:endParaRPr>
          </a:p>
          <a:p>
            <a:pPr lvl="0">
              <a:defRPr sz="1800">
                <a:solidFill>
                  <a:srgbClr val="000000"/>
                </a:solidFill>
              </a:defRPr>
            </a:pPr>
            <a:r>
              <a:rPr sz="4000">
                <a:solidFill>
                  <a:srgbClr val="FFFFFF"/>
                </a:solidFill>
                <a:effectLst>
                  <a:outerShdw sx="100000" sy="100000" kx="0" ky="0" algn="b" rotWithShape="0" blurRad="25400" dist="12700" dir="5400000">
                    <a:srgbClr val="000000">
                      <a:alpha val="50000"/>
                    </a:srgbClr>
                  </a:outerShdw>
                </a:effectLst>
              </a:rPr>
              <a:t>Duration: 4 years</a:t>
            </a: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 name="Shape 55"/>
          <p:cNvSpPr/>
          <p:nvPr>
            <p:ph type="body" idx="1"/>
          </p:nvPr>
        </p:nvSpPr>
        <p:spPr>
          <a:xfrm>
            <a:off x="1096235" y="420819"/>
            <a:ext cx="11686978" cy="8911962"/>
          </a:xfrm>
          <a:prstGeom prst="rect">
            <a:avLst/>
          </a:prstGeom>
          <a:blipFill>
            <a:blip r:embed="rId2"/>
          </a:blipFill>
        </p:spPr>
        <p:txBody>
          <a:bodyPr/>
          <a:lstStyle/>
          <a:p>
            <a:pPr lvl="0" defTabSz="438911">
              <a:defRPr sz="1800">
                <a:solidFill>
                  <a:srgbClr val="000000"/>
                </a:solidFill>
                <a:effectLst/>
              </a:defRPr>
            </a:pPr>
            <a:r>
              <a:rPr sz="3839">
                <a:solidFill>
                  <a:srgbClr val="FFFFFF"/>
                </a:solidFill>
                <a:effectLst>
                  <a:outerShdw sx="100000" sy="100000" kx="0" ky="0" algn="b" rotWithShape="0" blurRad="24384" dist="12192" dir="5400000">
                    <a:srgbClr val="000000">
                      <a:alpha val="50000"/>
                    </a:srgbClr>
                  </a:outerShdw>
                </a:effectLst>
              </a:rPr>
              <a:t>Required Clinical Rotations</a:t>
            </a:r>
            <a:endParaRPr sz="3839">
              <a:solidFill>
                <a:srgbClr val="FFFFFF"/>
              </a:solidFill>
              <a:effectLst>
                <a:outerShdw sx="100000" sy="100000" kx="0" ky="0" algn="b" rotWithShape="0" blurRad="24384" dist="12192" dir="5400000">
                  <a:srgbClr val="000000">
                    <a:alpha val="50000"/>
                  </a:srgbClr>
                </a:outerShdw>
              </a:effectLst>
            </a:endParaRPr>
          </a:p>
          <a:p>
            <a:pPr lvl="0" marL="524255" indent="-524255" defTabSz="438911">
              <a:buSzPct val="95000"/>
              <a:buChar char="•"/>
              <a:defRPr sz="1800">
                <a:solidFill>
                  <a:srgbClr val="000000"/>
                </a:solidFill>
                <a:effectLst/>
              </a:defRPr>
            </a:pPr>
            <a:r>
              <a:rPr sz="3839">
                <a:solidFill>
                  <a:srgbClr val="FFFFFF"/>
                </a:solidFill>
                <a:effectLst>
                  <a:outerShdw sx="100000" sy="100000" kx="0" ky="0" algn="b" rotWithShape="0" blurRad="24384" dist="12192" dir="5400000">
                    <a:srgbClr val="000000">
                      <a:alpha val="50000"/>
                    </a:srgbClr>
                  </a:outerShdw>
                </a:effectLst>
              </a:rPr>
              <a:t>PGY1: - Inpatient Psychiatry minimum 6 months, maximum up to 16 months)</a:t>
            </a:r>
            <a:endParaRPr sz="3839">
              <a:solidFill>
                <a:srgbClr val="FFFFFF"/>
              </a:solidFill>
              <a:effectLst>
                <a:outerShdw sx="100000" sy="100000" kx="0" ky="0" algn="b" rotWithShape="0" blurRad="24384" dist="12192" dir="5400000">
                  <a:srgbClr val="000000">
                    <a:alpha val="50000"/>
                  </a:srgbClr>
                </a:outerShdw>
              </a:effectLst>
            </a:endParaRPr>
          </a:p>
          <a:p>
            <a:pPr lvl="0" defTabSz="438911">
              <a:defRPr sz="1800">
                <a:solidFill>
                  <a:srgbClr val="000000"/>
                </a:solidFill>
                <a:effectLst/>
              </a:defRPr>
            </a:pPr>
            <a:r>
              <a:rPr sz="3839">
                <a:solidFill>
                  <a:srgbClr val="FFFFFF"/>
                </a:solidFill>
                <a:effectLst>
                  <a:outerShdw sx="100000" sy="100000" kx="0" ky="0" algn="b" rotWithShape="0" blurRad="24384" dist="12192" dir="5400000">
                    <a:srgbClr val="000000">
                      <a:alpha val="50000"/>
                    </a:srgbClr>
                  </a:outerShdw>
                </a:effectLst>
              </a:rPr>
              <a:t>- Primary Care  4 months</a:t>
            </a:r>
            <a:endParaRPr sz="3839">
              <a:solidFill>
                <a:srgbClr val="FFFFFF"/>
              </a:solidFill>
              <a:effectLst>
                <a:outerShdw sx="100000" sy="100000" kx="0" ky="0" algn="b" rotWithShape="0" blurRad="24384" dist="12192" dir="5400000">
                  <a:srgbClr val="000000">
                    <a:alpha val="50000"/>
                  </a:srgbClr>
                </a:outerShdw>
              </a:effectLst>
            </a:endParaRPr>
          </a:p>
          <a:p>
            <a:pPr lvl="0" marL="524255" indent="-524255" defTabSz="438911">
              <a:buSzPct val="95000"/>
              <a:buChar char="•"/>
              <a:defRPr sz="1800">
                <a:solidFill>
                  <a:srgbClr val="000000"/>
                </a:solidFill>
                <a:effectLst/>
              </a:defRPr>
            </a:pPr>
            <a:r>
              <a:rPr sz="3839">
                <a:solidFill>
                  <a:srgbClr val="FFFFFF"/>
                </a:solidFill>
                <a:effectLst>
                  <a:outerShdw sx="100000" sy="100000" kx="0" ky="0" algn="b" rotWithShape="0" blurRad="24384" dist="12192" dir="5400000">
                    <a:srgbClr val="000000">
                      <a:alpha val="50000"/>
                    </a:srgbClr>
                  </a:outerShdw>
                </a:effectLst>
              </a:rPr>
              <a:t>PGY2: - Child and Adolescent Psychiatry 2 months</a:t>
            </a:r>
            <a:endParaRPr sz="3839">
              <a:solidFill>
                <a:srgbClr val="FFFFFF"/>
              </a:solidFill>
              <a:effectLst>
                <a:outerShdw sx="100000" sy="100000" kx="0" ky="0" algn="b" rotWithShape="0" blurRad="24384" dist="12192" dir="5400000">
                  <a:srgbClr val="000000">
                    <a:alpha val="50000"/>
                  </a:srgbClr>
                </a:outerShdw>
              </a:effectLst>
            </a:endParaRPr>
          </a:p>
          <a:p>
            <a:pPr lvl="0" defTabSz="438911">
              <a:defRPr sz="1800">
                <a:solidFill>
                  <a:srgbClr val="000000"/>
                </a:solidFill>
                <a:effectLst/>
              </a:defRPr>
            </a:pPr>
            <a:r>
              <a:rPr sz="3839">
                <a:solidFill>
                  <a:srgbClr val="FFFFFF"/>
                </a:solidFill>
                <a:effectLst>
                  <a:outerShdw sx="100000" sy="100000" kx="0" ky="0" algn="b" rotWithShape="0" blurRad="24384" dist="12192" dir="5400000">
                    <a:srgbClr val="000000">
                      <a:alpha val="50000"/>
                    </a:srgbClr>
                  </a:outerShdw>
                </a:effectLst>
              </a:rPr>
              <a:t>               - Consultation Liaison Psychiatry 2 months</a:t>
            </a:r>
            <a:endParaRPr sz="3839">
              <a:solidFill>
                <a:srgbClr val="FFFFFF"/>
              </a:solidFill>
              <a:effectLst>
                <a:outerShdw sx="100000" sy="100000" kx="0" ky="0" algn="b" rotWithShape="0" blurRad="24384" dist="12192" dir="5400000">
                  <a:srgbClr val="000000">
                    <a:alpha val="50000"/>
                  </a:srgbClr>
                </a:outerShdw>
              </a:effectLst>
            </a:endParaRPr>
          </a:p>
          <a:p>
            <a:pPr lvl="0" defTabSz="438911">
              <a:defRPr sz="1800">
                <a:solidFill>
                  <a:srgbClr val="000000"/>
                </a:solidFill>
                <a:effectLst/>
              </a:defRPr>
            </a:pPr>
            <a:r>
              <a:rPr sz="3839">
                <a:solidFill>
                  <a:srgbClr val="FFFFFF"/>
                </a:solidFill>
                <a:effectLst>
                  <a:outerShdw sx="100000" sy="100000" kx="0" ky="0" algn="b" rotWithShape="0" blurRad="24384" dist="12192" dir="5400000">
                    <a:srgbClr val="000000">
                      <a:alpha val="50000"/>
                    </a:srgbClr>
                  </a:outerShdw>
                </a:effectLst>
              </a:rPr>
              <a:t>- Addiction Medicine 1 month</a:t>
            </a:r>
            <a:endParaRPr sz="3839">
              <a:solidFill>
                <a:srgbClr val="FFFFFF"/>
              </a:solidFill>
              <a:effectLst>
                <a:outerShdw sx="100000" sy="100000" kx="0" ky="0" algn="b" rotWithShape="0" blurRad="24384" dist="12192" dir="5400000">
                  <a:srgbClr val="000000">
                    <a:alpha val="50000"/>
                  </a:srgbClr>
                </a:outerShdw>
              </a:effectLst>
            </a:endParaRPr>
          </a:p>
          <a:p>
            <a:pPr lvl="0" defTabSz="438911">
              <a:defRPr sz="1800">
                <a:solidFill>
                  <a:srgbClr val="000000"/>
                </a:solidFill>
                <a:effectLst/>
              </a:defRPr>
            </a:pPr>
            <a:r>
              <a:rPr sz="3839">
                <a:solidFill>
                  <a:srgbClr val="FFFFFF"/>
                </a:solidFill>
                <a:effectLst>
                  <a:outerShdw sx="100000" sy="100000" kx="0" ky="0" algn="b" rotWithShape="0" blurRad="24384" dist="12192" dir="5400000">
                    <a:srgbClr val="000000">
                      <a:alpha val="50000"/>
                    </a:srgbClr>
                  </a:outerShdw>
                </a:effectLst>
              </a:rPr>
              <a:t>- Geriatric Medicine 1 month</a:t>
            </a:r>
            <a:endParaRPr sz="3839">
              <a:solidFill>
                <a:srgbClr val="FFFFFF"/>
              </a:solidFill>
              <a:effectLst>
                <a:outerShdw sx="100000" sy="100000" kx="0" ky="0" algn="b" rotWithShape="0" blurRad="24384" dist="12192" dir="5400000">
                  <a:srgbClr val="000000">
                    <a:alpha val="50000"/>
                  </a:srgbClr>
                </a:outerShdw>
              </a:effectLst>
            </a:endParaRPr>
          </a:p>
          <a:p>
            <a:pPr lvl="0" defTabSz="438911">
              <a:defRPr sz="1800">
                <a:solidFill>
                  <a:srgbClr val="000000"/>
                </a:solidFill>
                <a:effectLst/>
              </a:defRPr>
            </a:pPr>
            <a:r>
              <a:rPr sz="3839">
                <a:solidFill>
                  <a:srgbClr val="FFFFFF"/>
                </a:solidFill>
                <a:effectLst>
                  <a:outerShdw sx="100000" sy="100000" kx="0" ky="0" algn="b" rotWithShape="0" blurRad="24384" dist="12192" dir="5400000">
                    <a:srgbClr val="000000">
                      <a:alpha val="50000"/>
                    </a:srgbClr>
                  </a:outerShdw>
                </a:effectLst>
              </a:rPr>
              <a:t>- Neurology 2 months</a:t>
            </a:r>
            <a:endParaRPr sz="3839">
              <a:solidFill>
                <a:srgbClr val="FFFFFF"/>
              </a:solidFill>
              <a:effectLst>
                <a:outerShdw sx="100000" sy="100000" kx="0" ky="0" algn="b" rotWithShape="0" blurRad="24384" dist="12192" dir="5400000">
                  <a:srgbClr val="000000">
                    <a:alpha val="50000"/>
                  </a:srgbClr>
                </a:outerShdw>
              </a:effectLst>
            </a:endParaRPr>
          </a:p>
          <a:p>
            <a:pPr lvl="0" marL="524255" indent="-524255" defTabSz="438911">
              <a:buSzPct val="95000"/>
              <a:buChar char="•"/>
              <a:defRPr sz="1800">
                <a:solidFill>
                  <a:srgbClr val="000000"/>
                </a:solidFill>
                <a:effectLst/>
              </a:defRPr>
            </a:pPr>
            <a:r>
              <a:rPr sz="3839">
                <a:solidFill>
                  <a:srgbClr val="FFFFFF"/>
                </a:solidFill>
                <a:effectLst>
                  <a:outerShdw sx="100000" sy="100000" kx="0" ky="0" algn="b" rotWithShape="0" blurRad="24384" dist="12192" dir="5400000">
                    <a:srgbClr val="000000">
                      <a:alpha val="50000"/>
                    </a:srgbClr>
                  </a:outerShdw>
                </a:effectLst>
              </a:rPr>
              <a:t>PGY3: Outpatient Psychiatry - 12 months</a:t>
            </a:r>
            <a:endParaRPr sz="3839">
              <a:solidFill>
                <a:srgbClr val="FFFFFF"/>
              </a:solidFill>
              <a:effectLst>
                <a:outerShdw sx="100000" sy="100000" kx="0" ky="0" algn="b" rotWithShape="0" blurRad="24384" dist="12192" dir="5400000">
                  <a:srgbClr val="000000">
                    <a:alpha val="50000"/>
                  </a:srgbClr>
                </a:outerShdw>
              </a:effectLst>
            </a:endParaRPr>
          </a:p>
          <a:p>
            <a:pPr lvl="0" marL="524255" indent="-524255" defTabSz="438911">
              <a:buSzPct val="95000"/>
              <a:buChar char="•"/>
              <a:defRPr sz="1800">
                <a:solidFill>
                  <a:srgbClr val="000000"/>
                </a:solidFill>
                <a:effectLst/>
              </a:defRPr>
            </a:pPr>
            <a:r>
              <a:rPr sz="3839">
                <a:solidFill>
                  <a:srgbClr val="FFFFFF"/>
                </a:solidFill>
                <a:effectLst>
                  <a:outerShdw sx="100000" sy="100000" kx="0" ky="0" algn="b" rotWithShape="0" blurRad="24384" dist="12192" dir="5400000">
                    <a:srgbClr val="000000">
                      <a:alpha val="50000"/>
                    </a:srgbClr>
                  </a:outerShdw>
                </a:effectLst>
              </a:rPr>
              <a:t>PGY4: - Emergency Psychiatry </a:t>
            </a:r>
            <a:endParaRPr sz="3839">
              <a:solidFill>
                <a:srgbClr val="FFFFFF"/>
              </a:solidFill>
              <a:effectLst>
                <a:outerShdw sx="100000" sy="100000" kx="0" ky="0" algn="b" rotWithShape="0" blurRad="24384" dist="12192" dir="5400000">
                  <a:srgbClr val="000000">
                    <a:alpha val="50000"/>
                  </a:srgbClr>
                </a:outerShdw>
              </a:effectLst>
            </a:endParaRPr>
          </a:p>
          <a:p>
            <a:pPr lvl="0" defTabSz="438911">
              <a:defRPr sz="1800">
                <a:solidFill>
                  <a:srgbClr val="000000"/>
                </a:solidFill>
                <a:effectLst/>
              </a:defRPr>
            </a:pPr>
            <a:r>
              <a:rPr sz="3839">
                <a:solidFill>
                  <a:srgbClr val="FFFFFF"/>
                </a:solidFill>
                <a:effectLst>
                  <a:outerShdw sx="100000" sy="100000" kx="0" ky="0" algn="b" rotWithShape="0" blurRad="24384" dist="12192" dir="5400000">
                    <a:srgbClr val="000000">
                      <a:alpha val="50000"/>
                    </a:srgbClr>
                  </a:outerShdw>
                </a:effectLst>
              </a:rPr>
              <a:t>               - Community Psychiatry</a:t>
            </a:r>
            <a:endParaRPr sz="3839">
              <a:solidFill>
                <a:srgbClr val="FFFFFF"/>
              </a:solidFill>
              <a:effectLst>
                <a:outerShdw sx="100000" sy="100000" kx="0" ky="0" algn="b" rotWithShape="0" blurRad="24384" dist="12192" dir="5400000">
                  <a:srgbClr val="000000">
                    <a:alpha val="50000"/>
                  </a:srgbClr>
                </a:outerShdw>
              </a:effectLst>
            </a:endParaRPr>
          </a:p>
          <a:p>
            <a:pPr lvl="0" defTabSz="438911">
              <a:defRPr sz="1800">
                <a:solidFill>
                  <a:srgbClr val="000000"/>
                </a:solidFill>
                <a:effectLst/>
              </a:defRPr>
            </a:pPr>
            <a:r>
              <a:rPr sz="3839">
                <a:solidFill>
                  <a:srgbClr val="FFFFFF"/>
                </a:solidFill>
                <a:effectLst>
                  <a:outerShdw sx="100000" sy="100000" kx="0" ky="0" algn="b" rotWithShape="0" blurRad="24384" dist="12192" dir="5400000">
                    <a:srgbClr val="000000">
                      <a:alpha val="50000"/>
                    </a:srgbClr>
                  </a:outerShdw>
                </a:effectLst>
              </a:rPr>
              <a:t>- Forensic Psychiatry</a:t>
            </a:r>
            <a:endParaRPr sz="3839">
              <a:solidFill>
                <a:srgbClr val="FFFFFF"/>
              </a:solidFill>
              <a:effectLst>
                <a:outerShdw sx="100000" sy="100000" kx="0" ky="0" algn="b" rotWithShape="0" blurRad="24384" dist="12192" dir="5400000">
                  <a:srgbClr val="000000">
                    <a:alpha val="50000"/>
                  </a:srgbClr>
                </a:outerShdw>
              </a:effectLst>
            </a:endParaRPr>
          </a:p>
          <a:p>
            <a:pPr lvl="0" defTabSz="438911">
              <a:defRPr sz="1800">
                <a:solidFill>
                  <a:srgbClr val="000000"/>
                </a:solidFill>
                <a:effectLst/>
              </a:defRPr>
            </a:pPr>
            <a:r>
              <a:rPr sz="3839">
                <a:solidFill>
                  <a:srgbClr val="FFFFFF"/>
                </a:solidFill>
                <a:effectLst>
                  <a:outerShdw sx="100000" sy="100000" kx="0" ky="0" algn="b" rotWithShape="0" blurRad="24384" dist="12192" dir="5400000">
                    <a:srgbClr val="000000">
                      <a:alpha val="50000"/>
                    </a:srgbClr>
                  </a:outerShdw>
                </a:effectLst>
              </a:rPr>
              <a:t> - Electives (Wellness, Research, ECT, Off site and other electives per individual interests and career goals)</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 name="Shape 57"/>
          <p:cNvSpPr/>
          <p:nvPr>
            <p:ph type="title"/>
          </p:nvPr>
        </p:nvSpPr>
        <p:spPr>
          <a:xfrm>
            <a:off x="1226079" y="767027"/>
            <a:ext cx="11568642" cy="1108869"/>
          </a:xfrm>
          <a:prstGeom prst="rect">
            <a:avLst/>
          </a:prstGeom>
          <a:blipFill>
            <a:blip r:embed="rId2"/>
          </a:blipFill>
        </p:spPr>
        <p:txBody>
          <a:bodyPr/>
          <a:lstStyle>
            <a:lvl1pPr>
              <a:tabLst/>
              <a:defRPr sz="5000">
                <a:solidFill>
                  <a:srgbClr val="FFFFFF"/>
                </a:solidFill>
                <a:effectLst>
                  <a:outerShdw sx="100000" sy="100000" kx="0" ky="0" algn="b" rotWithShape="0" blurRad="25400" dist="12700" dir="5400000">
                    <a:srgbClr val="000000">
                      <a:alpha val="50000"/>
                    </a:srgbClr>
                  </a:outerShdw>
                </a:effectLst>
              </a:defRPr>
            </a:lvl1pPr>
          </a:lstStyle>
          <a:p>
            <a:pPr lvl="0">
              <a:defRPr sz="1800">
                <a:solidFill>
                  <a:srgbClr val="000000"/>
                </a:solidFill>
                <a:effectLst/>
              </a:defRPr>
            </a:pPr>
            <a:r>
              <a:rPr sz="5000">
                <a:solidFill>
                  <a:srgbClr val="FFFFFF"/>
                </a:solidFill>
                <a:effectLst>
                  <a:outerShdw sx="100000" sy="100000" kx="0" ky="0" algn="b" rotWithShape="0" blurRad="25400" dist="12700" dir="5400000">
                    <a:srgbClr val="000000">
                      <a:alpha val="50000"/>
                    </a:srgbClr>
                  </a:outerShdw>
                </a:effectLst>
              </a:rPr>
              <a:t>Duty Hours Requirements</a:t>
            </a:r>
          </a:p>
        </p:txBody>
      </p:sp>
      <p:sp>
        <p:nvSpPr>
          <p:cNvPr id="58" name="Shape 58"/>
          <p:cNvSpPr/>
          <p:nvPr/>
        </p:nvSpPr>
        <p:spPr>
          <a:xfrm>
            <a:off x="1230444" y="2514202"/>
            <a:ext cx="11559911" cy="6146008"/>
          </a:xfrm>
          <a:prstGeom prst="rect">
            <a:avLst/>
          </a:prstGeom>
          <a:blipFill>
            <a:blip r:embed="rId2"/>
          </a:blipFill>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529717" indent="-529717" defTabSz="443484">
              <a:buSzPct val="95000"/>
              <a:buChar char="•"/>
              <a:defRPr sz="1800">
                <a:solidFill>
                  <a:srgbClr val="000000"/>
                </a:solidFill>
              </a:defRPr>
            </a:pPr>
            <a:endParaRPr sz="3880">
              <a:solidFill>
                <a:srgbClr val="FFFFFF"/>
              </a:solidFill>
              <a:effectLst>
                <a:outerShdw sx="100000" sy="100000" kx="0" ky="0" algn="b" rotWithShape="0" blurRad="24638" dist="12319" dir="5400000">
                  <a:srgbClr val="000000">
                    <a:alpha val="50000"/>
                  </a:srgbClr>
                </a:outerShdw>
              </a:effectLst>
            </a:endParaRPr>
          </a:p>
          <a:p>
            <a:pPr lvl="0" marL="529717" indent="-529717" defTabSz="443484">
              <a:buSzPct val="95000"/>
              <a:buChar char="•"/>
              <a:defRPr sz="1800">
                <a:solidFill>
                  <a:srgbClr val="000000"/>
                </a:solidFill>
              </a:defRPr>
            </a:pPr>
            <a:r>
              <a:rPr sz="3880">
                <a:solidFill>
                  <a:srgbClr val="FFFFFF"/>
                </a:solidFill>
                <a:effectLst>
                  <a:outerShdw sx="100000" sy="100000" kx="0" ky="0" algn="b" rotWithShape="0" blurRad="24638" dist="12319" dir="5400000">
                    <a:srgbClr val="000000">
                      <a:alpha val="50000"/>
                    </a:srgbClr>
                  </a:outerShdw>
                </a:effectLst>
              </a:rPr>
              <a:t>80 hours per week maximum spread over every 4-week period including on-call activities</a:t>
            </a:r>
            <a:endParaRPr sz="3880">
              <a:solidFill>
                <a:srgbClr val="FFFFFF"/>
              </a:solidFill>
              <a:effectLst>
                <a:outerShdw sx="100000" sy="100000" kx="0" ky="0" algn="b" rotWithShape="0" blurRad="24638" dist="12319" dir="5400000">
                  <a:srgbClr val="000000">
                    <a:alpha val="50000"/>
                  </a:srgbClr>
                </a:outerShdw>
              </a:effectLst>
            </a:endParaRPr>
          </a:p>
          <a:p>
            <a:pPr lvl="0" marL="529717" indent="-529717" defTabSz="443484">
              <a:buSzPct val="95000"/>
              <a:buChar char="•"/>
              <a:defRPr sz="1800">
                <a:solidFill>
                  <a:srgbClr val="000000"/>
                </a:solidFill>
              </a:defRPr>
            </a:pPr>
            <a:endParaRPr sz="3880">
              <a:solidFill>
                <a:srgbClr val="FFFFFF"/>
              </a:solidFill>
              <a:effectLst>
                <a:outerShdw sx="100000" sy="100000" kx="0" ky="0" algn="b" rotWithShape="0" blurRad="24638" dist="12319" dir="5400000">
                  <a:srgbClr val="000000">
                    <a:alpha val="50000"/>
                  </a:srgbClr>
                </a:outerShdw>
              </a:effectLst>
            </a:endParaRPr>
          </a:p>
          <a:p>
            <a:pPr lvl="0" marL="529717" indent="-529717" defTabSz="443484">
              <a:buSzPct val="95000"/>
              <a:buChar char="•"/>
              <a:defRPr sz="1800">
                <a:solidFill>
                  <a:srgbClr val="000000"/>
                </a:solidFill>
              </a:defRPr>
            </a:pPr>
            <a:r>
              <a:rPr sz="3880">
                <a:solidFill>
                  <a:srgbClr val="FFFFFF"/>
                </a:solidFill>
                <a:effectLst>
                  <a:outerShdw sx="100000" sy="100000" kx="0" ky="0" algn="b" rotWithShape="0" blurRad="24638" dist="12319" dir="5400000">
                    <a:srgbClr val="000000">
                      <a:alpha val="50000"/>
                    </a:srgbClr>
                  </a:outerShdw>
                </a:effectLst>
              </a:rPr>
              <a:t>In-House calls not more than every fourth night </a:t>
            </a:r>
            <a:endParaRPr sz="3880">
              <a:solidFill>
                <a:srgbClr val="FFFFFF"/>
              </a:solidFill>
              <a:effectLst>
                <a:outerShdw sx="100000" sy="100000" kx="0" ky="0" algn="b" rotWithShape="0" blurRad="24638" dist="12319" dir="5400000">
                  <a:srgbClr val="000000">
                    <a:alpha val="50000"/>
                  </a:srgbClr>
                </a:outerShdw>
              </a:effectLst>
            </a:endParaRPr>
          </a:p>
          <a:p>
            <a:pPr lvl="0" defTabSz="443484">
              <a:defRPr sz="1800">
                <a:solidFill>
                  <a:srgbClr val="000000"/>
                </a:solidFill>
              </a:defRPr>
            </a:pPr>
            <a:endParaRPr sz="3880">
              <a:solidFill>
                <a:srgbClr val="FFFFFF"/>
              </a:solidFill>
              <a:effectLst>
                <a:outerShdw sx="100000" sy="100000" kx="0" ky="0" algn="b" rotWithShape="0" blurRad="24638" dist="12319" dir="5400000">
                  <a:srgbClr val="000000">
                    <a:alpha val="50000"/>
                  </a:srgbClr>
                </a:outerShdw>
              </a:effectLst>
            </a:endParaRPr>
          </a:p>
          <a:p>
            <a:pPr lvl="0" marL="529717" indent="-529717" defTabSz="443484">
              <a:buSzPct val="95000"/>
              <a:buChar char="•"/>
              <a:defRPr sz="1800">
                <a:solidFill>
                  <a:srgbClr val="000000"/>
                </a:solidFill>
              </a:defRPr>
            </a:pPr>
            <a:r>
              <a:rPr sz="3880">
                <a:solidFill>
                  <a:srgbClr val="FFFFFF"/>
                </a:solidFill>
                <a:effectLst>
                  <a:outerShdw sx="100000" sy="100000" kx="0" ky="0" algn="b" rotWithShape="0" blurRad="24638" dist="12319" dir="5400000">
                    <a:srgbClr val="000000">
                      <a:alpha val="50000"/>
                    </a:srgbClr>
                  </a:outerShdw>
                </a:effectLst>
              </a:rPr>
              <a:t>   Continuous on-site duty must not exceed 24 hours</a:t>
            </a:r>
            <a:endParaRPr sz="3880">
              <a:solidFill>
                <a:srgbClr val="FFFFFF"/>
              </a:solidFill>
              <a:effectLst>
                <a:outerShdw sx="100000" sy="100000" kx="0" ky="0" algn="b" rotWithShape="0" blurRad="24638" dist="12319" dir="5400000">
                  <a:srgbClr val="000000">
                    <a:alpha val="50000"/>
                  </a:srgbClr>
                </a:outerShdw>
              </a:effectLst>
            </a:endParaRPr>
          </a:p>
          <a:p>
            <a:pPr lvl="0" defTabSz="443484">
              <a:defRPr sz="1800">
                <a:solidFill>
                  <a:srgbClr val="000000"/>
                </a:solidFill>
              </a:defRPr>
            </a:pPr>
            <a:endParaRPr sz="3880">
              <a:solidFill>
                <a:srgbClr val="FFFFFF"/>
              </a:solidFill>
              <a:effectLst>
                <a:outerShdw sx="100000" sy="100000" kx="0" ky="0" algn="b" rotWithShape="0" blurRad="24638" dist="12319" dir="5400000">
                  <a:srgbClr val="000000">
                    <a:alpha val="50000"/>
                  </a:srgbClr>
                </a:outerShdw>
              </a:effectLst>
            </a:endParaRPr>
          </a:p>
          <a:p>
            <a:pPr lvl="0" marL="529717" indent="-529717" defTabSz="443484">
              <a:buSzPct val="95000"/>
              <a:buChar char="•"/>
              <a:defRPr sz="1800">
                <a:solidFill>
                  <a:srgbClr val="000000"/>
                </a:solidFill>
              </a:defRPr>
            </a:pPr>
            <a:r>
              <a:rPr sz="3880">
                <a:solidFill>
                  <a:srgbClr val="FFFFFF"/>
                </a:solidFill>
                <a:effectLst>
                  <a:outerShdw sx="100000" sy="100000" kx="0" ky="0" algn="b" rotWithShape="0" blurRad="24638" dist="12319" dir="5400000">
                    <a:srgbClr val="000000">
                      <a:alpha val="50000"/>
                    </a:srgbClr>
                  </a:outerShdw>
                </a:effectLst>
              </a:rPr>
              <a:t>At least one full day free per seven days</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 name="Shape 60"/>
          <p:cNvSpPr/>
          <p:nvPr>
            <p:ph type="title"/>
          </p:nvPr>
        </p:nvSpPr>
        <p:spPr>
          <a:xfrm>
            <a:off x="1149482" y="355269"/>
            <a:ext cx="11721837" cy="1747772"/>
          </a:xfrm>
          <a:prstGeom prst="rect">
            <a:avLst/>
          </a:prstGeom>
          <a:blipFill>
            <a:blip r:embed="rId2"/>
          </a:blipFill>
        </p:spPr>
        <p:txBody>
          <a:bodyPr/>
          <a:lstStyle>
            <a:lvl1pPr>
              <a:tabLst/>
              <a:defRPr sz="5000">
                <a:solidFill>
                  <a:srgbClr val="FFFFFF"/>
                </a:solidFill>
                <a:effectLst>
                  <a:outerShdw sx="100000" sy="100000" kx="0" ky="0" algn="b" rotWithShape="0" blurRad="25400" dist="12700" dir="5400000">
                    <a:srgbClr val="000000">
                      <a:alpha val="50000"/>
                    </a:srgbClr>
                  </a:outerShdw>
                </a:effectLst>
              </a:defRPr>
            </a:lvl1pPr>
          </a:lstStyle>
          <a:p>
            <a:pPr lvl="0">
              <a:defRPr sz="1800">
                <a:solidFill>
                  <a:srgbClr val="000000"/>
                </a:solidFill>
                <a:effectLst/>
              </a:defRPr>
            </a:pPr>
            <a:r>
              <a:rPr sz="5000">
                <a:solidFill>
                  <a:srgbClr val="FFFFFF"/>
                </a:solidFill>
                <a:effectLst>
                  <a:outerShdw sx="100000" sy="100000" kx="0" ky="0" algn="b" rotWithShape="0" blurRad="25400" dist="12700" dir="5400000">
                    <a:srgbClr val="000000">
                      <a:alpha val="50000"/>
                    </a:srgbClr>
                  </a:outerShdw>
                </a:effectLst>
              </a:rPr>
              <a:t>Didactics</a:t>
            </a:r>
            <a:endParaRPr sz="5000">
              <a:solidFill>
                <a:srgbClr val="FFFFFF"/>
              </a:solidFill>
              <a:effectLst>
                <a:outerShdw sx="100000" sy="100000" kx="0" ky="0" algn="b" rotWithShape="0" blurRad="25400" dist="12700" dir="5400000">
                  <a:srgbClr val="000000">
                    <a:alpha val="50000"/>
                  </a:srgbClr>
                </a:outerShdw>
              </a:effectLst>
            </a:endParaRPr>
          </a:p>
        </p:txBody>
      </p:sp>
      <p:sp>
        <p:nvSpPr>
          <p:cNvPr id="61" name="Shape 61"/>
          <p:cNvSpPr/>
          <p:nvPr>
            <p:ph type="body" idx="1"/>
          </p:nvPr>
        </p:nvSpPr>
        <p:spPr>
          <a:xfrm>
            <a:off x="1159866" y="2473093"/>
            <a:ext cx="11701069" cy="6661614"/>
          </a:xfrm>
          <a:prstGeom prst="rect">
            <a:avLst/>
          </a:prstGeom>
          <a:blipFill>
            <a:blip r:embed="rId2"/>
          </a:blipFill>
        </p:spPr>
        <p:txBody>
          <a:bodyPr/>
          <a:lstStyle/>
          <a:p>
            <a:pPr lvl="0" defTabSz="402336">
              <a:defRPr sz="1800">
                <a:solidFill>
                  <a:srgbClr val="000000"/>
                </a:solidFill>
                <a:effectLst/>
              </a:defRPr>
            </a:pPr>
            <a:endParaRPr sz="3520">
              <a:solidFill>
                <a:srgbClr val="FFFFFF"/>
              </a:solidFill>
              <a:effectLst>
                <a:outerShdw sx="100000" sy="100000" kx="0" ky="0" algn="b" rotWithShape="0" blurRad="22352" dist="11176" dir="5400000">
                  <a:srgbClr val="000000">
                    <a:alpha val="50000"/>
                  </a:srgbClr>
                </a:outerShdw>
              </a:effectLst>
            </a:endParaRPr>
          </a:p>
          <a:p>
            <a:pPr lvl="0" marL="480568" indent="-480568" defTabSz="402336">
              <a:buSzPct val="95000"/>
              <a:buChar char="•"/>
              <a:defRPr sz="1800">
                <a:solidFill>
                  <a:srgbClr val="000000"/>
                </a:solidFill>
                <a:effectLst/>
              </a:defRPr>
            </a:pPr>
            <a:r>
              <a:rPr sz="3520">
                <a:solidFill>
                  <a:srgbClr val="FFFFFF"/>
                </a:solidFill>
                <a:effectLst>
                  <a:outerShdw sx="100000" sy="100000" kx="0" ky="0" algn="b" rotWithShape="0" blurRad="22352" dist="11176" dir="5400000">
                    <a:srgbClr val="000000">
                      <a:alpha val="50000"/>
                    </a:srgbClr>
                  </a:outerShdw>
                </a:effectLst>
              </a:rPr>
              <a:t>Training programs are University based or University Affiliated</a:t>
            </a:r>
            <a:endParaRPr sz="3520">
              <a:solidFill>
                <a:srgbClr val="FFFFFF"/>
              </a:solidFill>
              <a:effectLst>
                <a:outerShdw sx="100000" sy="100000" kx="0" ky="0" algn="b" rotWithShape="0" blurRad="22352" dist="11176" dir="5400000">
                  <a:srgbClr val="000000">
                    <a:alpha val="50000"/>
                  </a:srgbClr>
                </a:outerShdw>
              </a:effectLst>
            </a:endParaRPr>
          </a:p>
          <a:p>
            <a:pPr lvl="0" marL="480568" indent="-480568" defTabSz="402336">
              <a:buSzPct val="95000"/>
              <a:buChar char="•"/>
              <a:defRPr sz="1800">
                <a:solidFill>
                  <a:srgbClr val="000000"/>
                </a:solidFill>
                <a:effectLst/>
              </a:defRPr>
            </a:pPr>
            <a:endParaRPr sz="3520">
              <a:solidFill>
                <a:srgbClr val="FFFFFF"/>
              </a:solidFill>
              <a:effectLst>
                <a:outerShdw sx="100000" sy="100000" kx="0" ky="0" algn="b" rotWithShape="0" blurRad="22352" dist="11176" dir="5400000">
                  <a:srgbClr val="000000">
                    <a:alpha val="50000"/>
                  </a:srgbClr>
                </a:outerShdw>
              </a:effectLst>
            </a:endParaRPr>
          </a:p>
          <a:p>
            <a:pPr lvl="0" marL="480568" indent="-480568" defTabSz="402336">
              <a:buSzPct val="95000"/>
              <a:buChar char="•"/>
              <a:defRPr sz="1800">
                <a:solidFill>
                  <a:srgbClr val="000000"/>
                </a:solidFill>
                <a:effectLst/>
              </a:defRPr>
            </a:pPr>
            <a:r>
              <a:rPr sz="3520">
                <a:solidFill>
                  <a:srgbClr val="FFFFFF"/>
                </a:solidFill>
                <a:effectLst>
                  <a:outerShdw sx="100000" sy="100000" kx="0" ky="0" algn="b" rotWithShape="0" blurRad="22352" dist="11176" dir="5400000">
                    <a:srgbClr val="000000">
                      <a:alpha val="50000"/>
                    </a:srgbClr>
                  </a:outerShdw>
                </a:effectLst>
              </a:rPr>
              <a:t>Academic portion of training on site or off site on university campus</a:t>
            </a:r>
            <a:endParaRPr sz="3520">
              <a:solidFill>
                <a:srgbClr val="FFFFFF"/>
              </a:solidFill>
              <a:effectLst>
                <a:outerShdw sx="100000" sy="100000" kx="0" ky="0" algn="b" rotWithShape="0" blurRad="22352" dist="11176" dir="5400000">
                  <a:srgbClr val="000000">
                    <a:alpha val="50000"/>
                  </a:srgbClr>
                </a:outerShdw>
              </a:effectLst>
            </a:endParaRPr>
          </a:p>
          <a:p>
            <a:pPr lvl="0" defTabSz="402336">
              <a:defRPr sz="1800">
                <a:solidFill>
                  <a:srgbClr val="000000"/>
                </a:solidFill>
                <a:effectLst/>
              </a:defRPr>
            </a:pPr>
            <a:endParaRPr sz="3520">
              <a:solidFill>
                <a:srgbClr val="FFFFFF"/>
              </a:solidFill>
              <a:effectLst>
                <a:outerShdw sx="100000" sy="100000" kx="0" ky="0" algn="b" rotWithShape="0" blurRad="22352" dist="11176" dir="5400000">
                  <a:srgbClr val="000000">
                    <a:alpha val="50000"/>
                  </a:srgbClr>
                </a:outerShdw>
              </a:effectLst>
            </a:endParaRPr>
          </a:p>
          <a:p>
            <a:pPr lvl="0" marL="480568" indent="-480568" defTabSz="402336">
              <a:buSzPct val="95000"/>
              <a:buChar char="•"/>
              <a:defRPr sz="1800">
                <a:solidFill>
                  <a:srgbClr val="000000"/>
                </a:solidFill>
                <a:effectLst/>
              </a:defRPr>
            </a:pPr>
            <a:r>
              <a:rPr sz="3520">
                <a:solidFill>
                  <a:srgbClr val="FFFFFF"/>
                </a:solidFill>
                <a:effectLst>
                  <a:outerShdw sx="100000" sy="100000" kx="0" ky="0" algn="b" rotWithShape="0" blurRad="22352" dist="11176" dir="5400000">
                    <a:srgbClr val="000000">
                      <a:alpha val="50000"/>
                    </a:srgbClr>
                  </a:outerShdw>
                </a:effectLst>
              </a:rPr>
              <a:t>8-12 hours of educational activities per week including</a:t>
            </a:r>
            <a:endParaRPr sz="3520">
              <a:solidFill>
                <a:srgbClr val="FFFFFF"/>
              </a:solidFill>
              <a:effectLst>
                <a:outerShdw sx="100000" sy="100000" kx="0" ky="0" algn="b" rotWithShape="0" blurRad="22352" dist="11176" dir="5400000">
                  <a:srgbClr val="000000">
                    <a:alpha val="50000"/>
                  </a:srgbClr>
                </a:outerShdw>
              </a:effectLst>
            </a:endParaRPr>
          </a:p>
          <a:p>
            <a:pPr lvl="0" defTabSz="402336">
              <a:defRPr sz="1800">
                <a:solidFill>
                  <a:srgbClr val="000000"/>
                </a:solidFill>
                <a:effectLst/>
              </a:defRPr>
            </a:pPr>
            <a:r>
              <a:rPr sz="3520">
                <a:solidFill>
                  <a:srgbClr val="FFFFFF"/>
                </a:solidFill>
                <a:effectLst>
                  <a:outerShdw sx="100000" sy="100000" kx="0" ky="0" algn="b" rotWithShape="0" blurRad="22352" dist="11176" dir="5400000">
                    <a:srgbClr val="000000">
                      <a:alpha val="50000"/>
                    </a:srgbClr>
                  </a:outerShdw>
                </a:effectLst>
              </a:rPr>
              <a:t>case presentations</a:t>
            </a:r>
            <a:endParaRPr sz="3520">
              <a:solidFill>
                <a:srgbClr val="FFFFFF"/>
              </a:solidFill>
              <a:effectLst>
                <a:outerShdw sx="100000" sy="100000" kx="0" ky="0" algn="b" rotWithShape="0" blurRad="22352" dist="11176" dir="5400000">
                  <a:srgbClr val="000000">
                    <a:alpha val="50000"/>
                  </a:srgbClr>
                </a:outerShdw>
              </a:effectLst>
            </a:endParaRPr>
          </a:p>
          <a:p>
            <a:pPr lvl="0" defTabSz="402336">
              <a:defRPr sz="1800">
                <a:solidFill>
                  <a:srgbClr val="000000"/>
                </a:solidFill>
                <a:effectLst/>
              </a:defRPr>
            </a:pPr>
            <a:r>
              <a:rPr sz="3520">
                <a:solidFill>
                  <a:srgbClr val="FFFFFF"/>
                </a:solidFill>
                <a:effectLst>
                  <a:outerShdw sx="100000" sy="100000" kx="0" ky="0" algn="b" rotWithShape="0" blurRad="22352" dist="11176" dir="5400000">
                    <a:srgbClr val="000000">
                      <a:alpha val="50000"/>
                    </a:srgbClr>
                  </a:outerShdw>
                </a:effectLst>
              </a:rPr>
              <a:t>journal club</a:t>
            </a:r>
            <a:endParaRPr sz="3520">
              <a:solidFill>
                <a:srgbClr val="FFFFFF"/>
              </a:solidFill>
              <a:effectLst>
                <a:outerShdw sx="100000" sy="100000" kx="0" ky="0" algn="b" rotWithShape="0" blurRad="22352" dist="11176" dir="5400000">
                  <a:srgbClr val="000000">
                    <a:alpha val="50000"/>
                  </a:srgbClr>
                </a:outerShdw>
              </a:effectLst>
            </a:endParaRPr>
          </a:p>
          <a:p>
            <a:pPr lvl="0" defTabSz="402336">
              <a:defRPr sz="1800">
                <a:solidFill>
                  <a:srgbClr val="000000"/>
                </a:solidFill>
                <a:effectLst/>
              </a:defRPr>
            </a:pPr>
            <a:r>
              <a:rPr sz="3520">
                <a:solidFill>
                  <a:srgbClr val="FFFFFF"/>
                </a:solidFill>
                <a:effectLst>
                  <a:outerShdw sx="100000" sy="100000" kx="0" ky="0" algn="b" rotWithShape="0" blurRad="22352" dist="11176" dir="5400000">
                    <a:srgbClr val="000000">
                      <a:alpha val="50000"/>
                    </a:srgbClr>
                  </a:outerShdw>
                </a:effectLst>
              </a:rPr>
              <a:t>department grand rounds</a:t>
            </a:r>
            <a:endParaRPr sz="3520">
              <a:solidFill>
                <a:srgbClr val="FFFFFF"/>
              </a:solidFill>
              <a:effectLst>
                <a:outerShdw sx="100000" sy="100000" kx="0" ky="0" algn="b" rotWithShape="0" blurRad="22352" dist="11176" dir="5400000">
                  <a:srgbClr val="000000">
                    <a:alpha val="50000"/>
                  </a:srgbClr>
                </a:outerShdw>
              </a:effectLst>
            </a:endParaRPr>
          </a:p>
          <a:p>
            <a:pPr lvl="0" defTabSz="402336">
              <a:defRPr sz="1800">
                <a:solidFill>
                  <a:srgbClr val="000000"/>
                </a:solidFill>
                <a:effectLst/>
              </a:defRPr>
            </a:pPr>
            <a:r>
              <a:rPr sz="3520">
                <a:solidFill>
                  <a:srgbClr val="FFFFFF"/>
                </a:solidFill>
                <a:effectLst>
                  <a:outerShdw sx="100000" sy="100000" kx="0" ky="0" algn="b" rotWithShape="0" blurRad="22352" dist="11176" dir="5400000">
                    <a:srgbClr val="000000">
                      <a:alpha val="50000"/>
                    </a:srgbClr>
                  </a:outerShdw>
                </a:effectLst>
              </a:rPr>
              <a:t>research activities</a:t>
            </a: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 name="Shape 63"/>
          <p:cNvSpPr/>
          <p:nvPr>
            <p:ph type="title"/>
          </p:nvPr>
        </p:nvSpPr>
        <p:spPr>
          <a:xfrm>
            <a:off x="1288521" y="590682"/>
            <a:ext cx="11564938" cy="1114690"/>
          </a:xfrm>
          <a:prstGeom prst="rect">
            <a:avLst/>
          </a:prstGeom>
          <a:blipFill>
            <a:blip r:embed="rId2"/>
          </a:blipFill>
        </p:spPr>
        <p:txBody>
          <a:bodyPr/>
          <a:lstStyle>
            <a:lvl1pPr>
              <a:tabLst/>
              <a:defRPr sz="5000">
                <a:solidFill>
                  <a:srgbClr val="FFFFFF"/>
                </a:solidFill>
                <a:effectLst>
                  <a:outerShdw sx="100000" sy="100000" kx="0" ky="0" algn="b" rotWithShape="0" blurRad="25400" dist="12700" dir="5400000">
                    <a:srgbClr val="000000">
                      <a:alpha val="50000"/>
                    </a:srgbClr>
                  </a:outerShdw>
                </a:effectLst>
              </a:defRPr>
            </a:lvl1pPr>
          </a:lstStyle>
          <a:p>
            <a:pPr lvl="0">
              <a:defRPr sz="1800">
                <a:solidFill>
                  <a:srgbClr val="000000"/>
                </a:solidFill>
                <a:effectLst/>
              </a:defRPr>
            </a:pPr>
            <a:r>
              <a:rPr sz="5000">
                <a:solidFill>
                  <a:srgbClr val="FFFFFF"/>
                </a:solidFill>
                <a:effectLst>
                  <a:outerShdw sx="100000" sy="100000" kx="0" ky="0" algn="b" rotWithShape="0" blurRad="25400" dist="12700" dir="5400000">
                    <a:srgbClr val="000000">
                      <a:alpha val="50000"/>
                    </a:srgbClr>
                  </a:outerShdw>
                </a:effectLst>
              </a:rPr>
              <a:t>Supervision</a:t>
            </a:r>
          </a:p>
        </p:txBody>
      </p:sp>
      <p:sp>
        <p:nvSpPr>
          <p:cNvPr id="64" name="Shape 64"/>
          <p:cNvSpPr/>
          <p:nvPr>
            <p:ph type="body" idx="1"/>
          </p:nvPr>
        </p:nvSpPr>
        <p:spPr>
          <a:xfrm>
            <a:off x="1288521" y="2311432"/>
            <a:ext cx="11564939" cy="6742379"/>
          </a:xfrm>
          <a:prstGeom prst="rect">
            <a:avLst/>
          </a:prstGeom>
          <a:blipFill>
            <a:blip r:embed="rId2"/>
          </a:blipFill>
        </p:spPr>
        <p:txBody>
          <a:bodyPr/>
          <a:lstStyle/>
          <a:p>
            <a:pPr lvl="0" marL="546100" indent="-546100">
              <a:buSzPct val="95000"/>
              <a:buChar char="•"/>
              <a:defRPr sz="1800">
                <a:solidFill>
                  <a:srgbClr val="000000"/>
                </a:solidFill>
                <a:effectLst/>
              </a:defRPr>
            </a:pPr>
            <a:endParaRPr sz="4000">
              <a:solidFill>
                <a:srgbClr val="FFFFFF"/>
              </a:solidFill>
              <a:effectLst>
                <a:outerShdw sx="100000" sy="100000" kx="0" ky="0" algn="b" rotWithShape="0" blurRad="25400" dist="12700" dir="5400000">
                  <a:srgbClr val="000000">
                    <a:alpha val="50000"/>
                  </a:srgbClr>
                </a:outerShdw>
              </a:effectLst>
            </a:endParaRPr>
          </a:p>
          <a:p>
            <a:pPr lvl="0" marL="546100" indent="-546100">
              <a:buSzPct val="95000"/>
              <a:buChar char="•"/>
              <a:defRPr sz="1800">
                <a:solidFill>
                  <a:srgbClr val="000000"/>
                </a:solidFill>
                <a:effectLst/>
              </a:defRPr>
            </a:pPr>
            <a:r>
              <a:rPr sz="4000">
                <a:solidFill>
                  <a:srgbClr val="FFFFFF"/>
                </a:solidFill>
                <a:effectLst>
                  <a:outerShdw sx="100000" sy="100000" kx="0" ky="0" algn="b" rotWithShape="0" blurRad="25400" dist="12700" dir="5400000">
                    <a:srgbClr val="000000">
                      <a:alpha val="50000"/>
                    </a:srgbClr>
                  </a:outerShdw>
                </a:effectLst>
              </a:rPr>
              <a:t>Performance Evaluations as per training objectives criteria set by ACGME submitted at end of each rotation through online portal. Trainees are also required to assess supervisors</a:t>
            </a:r>
            <a:endParaRPr sz="4000">
              <a:solidFill>
                <a:srgbClr val="FFFFFF"/>
              </a:solidFill>
              <a:effectLst>
                <a:outerShdw sx="100000" sy="100000" kx="0" ky="0" algn="b" rotWithShape="0" blurRad="25400" dist="12700" dir="5400000">
                  <a:srgbClr val="000000">
                    <a:alpha val="50000"/>
                  </a:srgbClr>
                </a:outerShdw>
              </a:effectLst>
            </a:endParaRPr>
          </a:p>
          <a:p>
            <a:pPr lvl="0">
              <a:defRPr sz="1800">
                <a:solidFill>
                  <a:srgbClr val="000000"/>
                </a:solidFill>
                <a:effectLst/>
              </a:defRPr>
            </a:pPr>
            <a:endParaRPr sz="4000">
              <a:solidFill>
                <a:srgbClr val="FFFFFF"/>
              </a:solidFill>
              <a:effectLst>
                <a:outerShdw sx="100000" sy="100000" kx="0" ky="0" algn="b" rotWithShape="0" blurRad="25400" dist="12700" dir="5400000">
                  <a:srgbClr val="000000">
                    <a:alpha val="50000"/>
                  </a:srgbClr>
                </a:outerShdw>
              </a:effectLst>
            </a:endParaRPr>
          </a:p>
          <a:p>
            <a:pPr lvl="0" marL="546100" indent="-546100">
              <a:buSzPct val="95000"/>
              <a:buChar char="•"/>
              <a:defRPr sz="1800">
                <a:solidFill>
                  <a:srgbClr val="000000"/>
                </a:solidFill>
                <a:effectLst/>
              </a:defRPr>
            </a:pPr>
            <a:r>
              <a:rPr sz="4000">
                <a:solidFill>
                  <a:srgbClr val="FFFFFF"/>
                </a:solidFill>
                <a:effectLst>
                  <a:outerShdw sx="100000" sy="100000" kx="0" ky="0" algn="b" rotWithShape="0" blurRad="25400" dist="12700" dir="5400000">
                    <a:srgbClr val="000000">
                      <a:alpha val="50000"/>
                    </a:srgbClr>
                  </a:outerShdw>
                </a:effectLst>
              </a:rPr>
              <a:t>Ongoing assessment of clinical skills including conducting psychiatric interview, establishing diagnosis and evidence based management pharmacological treatment</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 name="Shape 66"/>
          <p:cNvSpPr/>
          <p:nvPr>
            <p:ph type="title"/>
          </p:nvPr>
        </p:nvSpPr>
        <p:spPr>
          <a:xfrm>
            <a:off x="1206499" y="1787855"/>
            <a:ext cx="11607802" cy="6020198"/>
          </a:xfrm>
          <a:prstGeom prst="rect">
            <a:avLst/>
          </a:prstGeom>
          <a:blipFill>
            <a:blip r:embed="rId2"/>
          </a:blipFill>
        </p:spPr>
        <p:txBody>
          <a:bodyPr/>
          <a:lstStyle/>
          <a:p>
            <a:pPr lvl="0" marL="546100" indent="-546100">
              <a:buSzPct val="95000"/>
              <a:buChar char="•"/>
              <a:tabLst/>
              <a:defRPr sz="1800">
                <a:solidFill>
                  <a:srgbClr val="000000"/>
                </a:solidFill>
                <a:effectLst/>
              </a:defRPr>
            </a:pPr>
            <a:r>
              <a:rPr sz="4000">
                <a:solidFill>
                  <a:srgbClr val="FFFFFF"/>
                </a:solidFill>
                <a:effectLst>
                  <a:outerShdw sx="100000" sy="100000" kx="0" ky="0" algn="b" rotWithShape="0" blurRad="25400" dist="12700" dir="5400000">
                    <a:srgbClr val="000000">
                      <a:alpha val="50000"/>
                    </a:srgbClr>
                  </a:outerShdw>
                </a:effectLst>
              </a:rPr>
              <a:t>Pass at least three clinical skill evaluations during the course of residency training assessed by ABPN certified psychiatrists</a:t>
            </a:r>
            <a:endParaRPr sz="4000">
              <a:solidFill>
                <a:srgbClr val="FFFFFF"/>
              </a:solidFill>
              <a:effectLst>
                <a:outerShdw sx="100000" sy="100000" kx="0" ky="0" algn="b" rotWithShape="0" blurRad="25400" dist="12700" dir="5400000">
                  <a:srgbClr val="000000">
                    <a:alpha val="50000"/>
                  </a:srgbClr>
                </a:outerShdw>
              </a:effectLst>
            </a:endParaRPr>
          </a:p>
          <a:p>
            <a:pPr lvl="0">
              <a:tabLst/>
              <a:defRPr sz="1800">
                <a:solidFill>
                  <a:srgbClr val="000000"/>
                </a:solidFill>
                <a:effectLst/>
              </a:defRPr>
            </a:pPr>
            <a:endParaRPr sz="4000">
              <a:solidFill>
                <a:srgbClr val="FFFFFF"/>
              </a:solidFill>
              <a:effectLst>
                <a:outerShdw sx="100000" sy="100000" kx="0" ky="0" algn="b" rotWithShape="0" blurRad="25400" dist="12700" dir="5400000">
                  <a:srgbClr val="000000">
                    <a:alpha val="50000"/>
                  </a:srgbClr>
                </a:outerShdw>
              </a:effectLst>
            </a:endParaRPr>
          </a:p>
          <a:p>
            <a:pPr lvl="0" marL="546100" indent="-546100">
              <a:buSzPct val="95000"/>
              <a:tabLst/>
              <a:defRPr sz="1800">
                <a:solidFill>
                  <a:srgbClr val="000000"/>
                </a:solidFill>
                <a:effectLst/>
              </a:defRPr>
            </a:pPr>
            <a:r>
              <a:rPr sz="4000">
                <a:solidFill>
                  <a:srgbClr val="FFFFFF"/>
                </a:solidFill>
                <a:effectLst>
                  <a:outerShdw sx="100000" sy="100000" kx="0" ky="0" algn="b" rotWithShape="0" blurRad="25400" dist="12700" dir="5400000">
                    <a:srgbClr val="000000">
                      <a:alpha val="50000"/>
                    </a:srgbClr>
                  </a:outerShdw>
                </a:effectLst>
              </a:rPr>
              <a:t>Provide physical, emotional and psychological support during training by counseling and educating trainees regarding sleep, fatigue, physician burnout and stress management</a:t>
            </a:r>
          </a:p>
        </p:txBody>
      </p:sp>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LinenBook">
  <a:themeElements>
    <a:clrScheme name="LinenBook">
      <a:dk1>
        <a:srgbClr val="363929"/>
      </a:dk1>
      <a:lt1>
        <a:srgbClr val="181039"/>
      </a:lt1>
      <a:dk2>
        <a:srgbClr val="5C5C5C"/>
      </a:dk2>
      <a:lt2>
        <a:srgbClr val="E0E0E0"/>
      </a:lt2>
      <a:accent1>
        <a:srgbClr val="768893"/>
      </a:accent1>
      <a:accent2>
        <a:srgbClr val="81914E"/>
      </a:accent2>
      <a:accent3>
        <a:srgbClr val="CCA156"/>
      </a:accent3>
      <a:accent4>
        <a:srgbClr val="AD6D3D"/>
      </a:accent4>
      <a:accent5>
        <a:srgbClr val="A5322E"/>
      </a:accent5>
      <a:accent6>
        <a:srgbClr val="705A64"/>
      </a:accent6>
      <a:hlink>
        <a:srgbClr val="0000FF"/>
      </a:hlink>
      <a:folHlink>
        <a:srgbClr val="FF00FF"/>
      </a:folHlink>
    </a:clrScheme>
    <a:fontScheme name="LinenBook">
      <a:majorFont>
        <a:latin typeface="Optima"/>
        <a:ea typeface="Optima"/>
        <a:cs typeface="Optima"/>
      </a:majorFont>
      <a:minorFont>
        <a:latin typeface="Optima"/>
        <a:ea typeface="Optima"/>
        <a:cs typeface="Optima"/>
      </a:minorFont>
    </a:fontScheme>
    <a:fmtScheme name="LinenBoo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1"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outerShdw sx="100000" sy="100000" kx="0" ky="0" algn="b" rotWithShape="0" blurRad="25400" dist="12700" dir="5400000">
                <a:srgbClr val="000000">
                  <a:alpha val="50000"/>
                </a:srgbClr>
              </a:outerShdw>
            </a:effectLst>
            <a:uFillTx/>
            <a:latin typeface="+mn-lt"/>
            <a:ea typeface="+mn-ea"/>
            <a:cs typeface="+mn-cs"/>
            <a:sym typeface="Opti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1" hangingPunct="0">
          <a:lnSpc>
            <a:spcPct val="100000"/>
          </a:lnSpc>
          <a:spcBef>
            <a:spcPts val="0"/>
          </a:spcBef>
          <a:spcAft>
            <a:spcPts val="0"/>
          </a:spcAft>
          <a:buClrTx/>
          <a:buSzTx/>
          <a:buFontTx/>
          <a:buNone/>
          <a:tabLst/>
          <a:defRPr b="0" baseline="0" cap="none" i="0" spc="0" strike="noStrike" sz="3000" u="none" kumimoji="0" normalizeH="0">
            <a:ln>
              <a:noFill/>
            </a:ln>
            <a:solidFill>
              <a:srgbClr val="363929"/>
            </a:solidFill>
            <a:effectLst/>
            <a:uFillTx/>
            <a:latin typeface="+mn-lt"/>
            <a:ea typeface="+mn-ea"/>
            <a:cs typeface="+mn-cs"/>
            <a:sym typeface="Opti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LinenBook">
  <a:themeElements>
    <a:clrScheme name="LinenBook">
      <a:dk1>
        <a:srgbClr val="000000"/>
      </a:dk1>
      <a:lt1>
        <a:srgbClr val="FFFFFF"/>
      </a:lt1>
      <a:dk2>
        <a:srgbClr val="5C5C5C"/>
      </a:dk2>
      <a:lt2>
        <a:srgbClr val="E0E0E0"/>
      </a:lt2>
      <a:accent1>
        <a:srgbClr val="768893"/>
      </a:accent1>
      <a:accent2>
        <a:srgbClr val="81914E"/>
      </a:accent2>
      <a:accent3>
        <a:srgbClr val="CCA156"/>
      </a:accent3>
      <a:accent4>
        <a:srgbClr val="AD6D3D"/>
      </a:accent4>
      <a:accent5>
        <a:srgbClr val="A5322E"/>
      </a:accent5>
      <a:accent6>
        <a:srgbClr val="705A64"/>
      </a:accent6>
      <a:hlink>
        <a:srgbClr val="0000FF"/>
      </a:hlink>
      <a:folHlink>
        <a:srgbClr val="FF00FF"/>
      </a:folHlink>
    </a:clrScheme>
    <a:fontScheme name="LinenBook">
      <a:majorFont>
        <a:latin typeface="Optima"/>
        <a:ea typeface="Optima"/>
        <a:cs typeface="Optima"/>
      </a:majorFont>
      <a:minorFont>
        <a:latin typeface="Optima"/>
        <a:ea typeface="Optima"/>
        <a:cs typeface="Optima"/>
      </a:minorFont>
    </a:fontScheme>
    <a:fmtScheme name="LinenBoo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1"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outerShdw sx="100000" sy="100000" kx="0" ky="0" algn="b" rotWithShape="0" blurRad="25400" dist="12700" dir="5400000">
                <a:srgbClr val="000000">
                  <a:alpha val="50000"/>
                </a:srgbClr>
              </a:outerShdw>
            </a:effectLst>
            <a:uFillTx/>
            <a:latin typeface="+mn-lt"/>
            <a:ea typeface="+mn-ea"/>
            <a:cs typeface="+mn-cs"/>
            <a:sym typeface="Opti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1" hangingPunct="0">
          <a:lnSpc>
            <a:spcPct val="100000"/>
          </a:lnSpc>
          <a:spcBef>
            <a:spcPts val="0"/>
          </a:spcBef>
          <a:spcAft>
            <a:spcPts val="0"/>
          </a:spcAft>
          <a:buClrTx/>
          <a:buSzTx/>
          <a:buFontTx/>
          <a:buNone/>
          <a:tabLst/>
          <a:defRPr b="0" baseline="0" cap="none" i="0" spc="0" strike="noStrike" sz="3000" u="none" kumimoji="0" normalizeH="0">
            <a:ln>
              <a:noFill/>
            </a:ln>
            <a:solidFill>
              <a:srgbClr val="363929"/>
            </a:solidFill>
            <a:effectLst/>
            <a:uFillTx/>
            <a:latin typeface="+mn-lt"/>
            <a:ea typeface="+mn-ea"/>
            <a:cs typeface="+mn-cs"/>
            <a:sym typeface="Opti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